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875" r:id="rId1"/>
  </p:sldMasterIdLst>
  <p:sldIdLst>
    <p:sldId id="256" r:id="rId2"/>
    <p:sldId id="257" r:id="rId3"/>
    <p:sldId id="258" r:id="rId4"/>
    <p:sldId id="284" r:id="rId5"/>
    <p:sldId id="259" r:id="rId6"/>
    <p:sldId id="276" r:id="rId7"/>
    <p:sldId id="260" r:id="rId8"/>
    <p:sldId id="261" r:id="rId9"/>
    <p:sldId id="263" r:id="rId10"/>
    <p:sldId id="272" r:id="rId11"/>
    <p:sldId id="273" r:id="rId12"/>
    <p:sldId id="264" r:id="rId13"/>
    <p:sldId id="278" r:id="rId14"/>
    <p:sldId id="274" r:id="rId15"/>
    <p:sldId id="275" r:id="rId16"/>
    <p:sldId id="288" r:id="rId17"/>
    <p:sldId id="277" r:id="rId18"/>
    <p:sldId id="279" r:id="rId19"/>
    <p:sldId id="280" r:id="rId20"/>
    <p:sldId id="266" r:id="rId21"/>
    <p:sldId id="286" r:id="rId22"/>
    <p:sldId id="269" r:id="rId23"/>
    <p:sldId id="282" r:id="rId24"/>
    <p:sldId id="268" r:id="rId25"/>
    <p:sldId id="289" r:id="rId26"/>
    <p:sldId id="285" r:id="rId27"/>
    <p:sldId id="281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17"/>
    <p:restoredTop sz="94626"/>
  </p:normalViewPr>
  <p:slideViewPr>
    <p:cSldViewPr snapToGrid="0" snapToObjects="1">
      <p:cViewPr varScale="1">
        <p:scale>
          <a:sx n="105" d="100"/>
          <a:sy n="105" d="100"/>
        </p:scale>
        <p:origin x="3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48DB54-F2BF-401E-849E-A791FA346BC5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34B59EE-3318-40C5-9FC3-82EC951228A3}">
      <dgm:prSet/>
      <dgm:spPr/>
      <dgm:t>
        <a:bodyPr/>
        <a:lstStyle/>
        <a:p>
          <a:pPr>
            <a:defRPr b="1"/>
          </a:pPr>
          <a:r>
            <a:rPr lang="en-US" b="1" dirty="0"/>
            <a:t>At home:</a:t>
          </a:r>
          <a:endParaRPr lang="en-US" dirty="0"/>
        </a:p>
      </dgm:t>
    </dgm:pt>
    <dgm:pt modelId="{80C42B51-6DBC-44DE-A959-2F47BA24FDDC}" type="parTrans" cxnId="{E76BD80F-9633-4508-BC47-827F7E937391}">
      <dgm:prSet/>
      <dgm:spPr/>
      <dgm:t>
        <a:bodyPr/>
        <a:lstStyle/>
        <a:p>
          <a:endParaRPr lang="en-US"/>
        </a:p>
      </dgm:t>
    </dgm:pt>
    <dgm:pt modelId="{D7D8FBBB-DB26-4A1D-82DB-4DEA44B7C58B}" type="sibTrans" cxnId="{E76BD80F-9633-4508-BC47-827F7E937391}">
      <dgm:prSet/>
      <dgm:spPr/>
      <dgm:t>
        <a:bodyPr/>
        <a:lstStyle/>
        <a:p>
          <a:endParaRPr lang="en-US"/>
        </a:p>
      </dgm:t>
    </dgm:pt>
    <dgm:pt modelId="{811AE946-1315-4E5E-9BA0-DB8AE16D0996}">
      <dgm:prSet/>
      <dgm:spPr/>
      <dgm:t>
        <a:bodyPr/>
        <a:lstStyle/>
        <a:p>
          <a:r>
            <a:rPr lang="en-US" dirty="0"/>
            <a:t>Activities based on readings and videos </a:t>
          </a:r>
        </a:p>
        <a:p>
          <a:r>
            <a:rPr lang="en-US" dirty="0"/>
            <a:t>(one before each class day)</a:t>
          </a:r>
        </a:p>
      </dgm:t>
    </dgm:pt>
    <dgm:pt modelId="{16CA212B-43D2-4B81-93A3-B02767DAB907}" type="parTrans" cxnId="{413ADA7C-8BC2-4B33-A61A-2B0A2F98867A}">
      <dgm:prSet/>
      <dgm:spPr/>
      <dgm:t>
        <a:bodyPr/>
        <a:lstStyle/>
        <a:p>
          <a:endParaRPr lang="en-US"/>
        </a:p>
      </dgm:t>
    </dgm:pt>
    <dgm:pt modelId="{E6F5FCDD-B6E8-43B5-8FD1-F7C73C1B0209}" type="sibTrans" cxnId="{413ADA7C-8BC2-4B33-A61A-2B0A2F98867A}">
      <dgm:prSet/>
      <dgm:spPr/>
      <dgm:t>
        <a:bodyPr/>
        <a:lstStyle/>
        <a:p>
          <a:endParaRPr lang="en-US"/>
        </a:p>
      </dgm:t>
    </dgm:pt>
    <dgm:pt modelId="{8CF9C681-6496-438D-94D0-245A156C27BC}">
      <dgm:prSet/>
      <dgm:spPr/>
      <dgm:t>
        <a:bodyPr/>
        <a:lstStyle/>
        <a:p>
          <a:pPr>
            <a:defRPr b="1"/>
          </a:pPr>
          <a:r>
            <a:rPr lang="en-US" b="1" dirty="0"/>
            <a:t>In class:</a:t>
          </a:r>
          <a:endParaRPr lang="en-US" dirty="0"/>
        </a:p>
      </dgm:t>
    </dgm:pt>
    <dgm:pt modelId="{836C3D6B-E68B-4F5D-9AAD-7655302C23B5}" type="parTrans" cxnId="{F75889F9-832E-41B8-A53B-D244E140E1E2}">
      <dgm:prSet/>
      <dgm:spPr/>
      <dgm:t>
        <a:bodyPr/>
        <a:lstStyle/>
        <a:p>
          <a:endParaRPr lang="en-US"/>
        </a:p>
      </dgm:t>
    </dgm:pt>
    <dgm:pt modelId="{DF5770CC-814D-4800-B93A-08A85898DEB6}" type="sibTrans" cxnId="{F75889F9-832E-41B8-A53B-D244E140E1E2}">
      <dgm:prSet/>
      <dgm:spPr/>
      <dgm:t>
        <a:bodyPr/>
        <a:lstStyle/>
        <a:p>
          <a:endParaRPr lang="en-US"/>
        </a:p>
      </dgm:t>
    </dgm:pt>
    <dgm:pt modelId="{BAD81B44-3139-4DA6-B81A-3A3CA2456267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- Pair, small group, and whole class discussions, presentations, debates, etc.</a:t>
          </a:r>
        </a:p>
      </dgm:t>
    </dgm:pt>
    <dgm:pt modelId="{EDFE7119-80A5-412A-A354-D2986A8CED07}" type="parTrans" cxnId="{5CCD2494-C6A4-4E66-866D-F53C96955B22}">
      <dgm:prSet/>
      <dgm:spPr/>
      <dgm:t>
        <a:bodyPr/>
        <a:lstStyle/>
        <a:p>
          <a:endParaRPr lang="en-US"/>
        </a:p>
      </dgm:t>
    </dgm:pt>
    <dgm:pt modelId="{9A68D1FA-87CA-4925-8E29-84944681D28A}" type="sibTrans" cxnId="{5CCD2494-C6A4-4E66-866D-F53C96955B22}">
      <dgm:prSet/>
      <dgm:spPr/>
      <dgm:t>
        <a:bodyPr/>
        <a:lstStyle/>
        <a:p>
          <a:endParaRPr lang="en-US"/>
        </a:p>
      </dgm:t>
    </dgm:pt>
    <dgm:pt modelId="{FA080E7F-92BB-4438-9248-A9E2EDC3448F}">
      <dgm:prSet/>
      <dgm:spPr/>
      <dgm:t>
        <a:bodyPr/>
        <a:lstStyle/>
        <a:p>
          <a:pPr>
            <a:buNone/>
          </a:pPr>
          <a:r>
            <a:rPr lang="en-US" dirty="0"/>
            <a:t>- No specific / standardized in-class activities</a:t>
          </a:r>
        </a:p>
        <a:p>
          <a:pPr>
            <a:buNone/>
          </a:pPr>
          <a:endParaRPr lang="en-US" dirty="0"/>
        </a:p>
      </dgm:t>
    </dgm:pt>
    <dgm:pt modelId="{7E2F3865-AD27-4157-9014-1F7220B7E218}" type="parTrans" cxnId="{FFB50431-5B93-4D62-92E8-90E764C4D1C7}">
      <dgm:prSet/>
      <dgm:spPr/>
      <dgm:t>
        <a:bodyPr/>
        <a:lstStyle/>
        <a:p>
          <a:endParaRPr lang="en-US"/>
        </a:p>
      </dgm:t>
    </dgm:pt>
    <dgm:pt modelId="{B9C02423-328C-40CA-9538-33E8CA30B7AA}" type="sibTrans" cxnId="{FFB50431-5B93-4D62-92E8-90E764C4D1C7}">
      <dgm:prSet/>
      <dgm:spPr/>
      <dgm:t>
        <a:bodyPr/>
        <a:lstStyle/>
        <a:p>
          <a:endParaRPr lang="en-US"/>
        </a:p>
      </dgm:t>
    </dgm:pt>
    <dgm:pt modelId="{6E4E366C-4B98-4BEE-B0A2-5D84F1D55DC2}">
      <dgm:prSet/>
      <dgm:spPr/>
      <dgm:t>
        <a:bodyPr/>
        <a:lstStyle/>
        <a:p>
          <a:r>
            <a:rPr lang="en-US" dirty="0"/>
            <a:t>Instructor autonomy (faculty, not AIs) / decisions based on particular group</a:t>
          </a:r>
        </a:p>
      </dgm:t>
    </dgm:pt>
    <dgm:pt modelId="{16F7CCE9-CF70-4DC4-B61A-406CA8404E8E}" type="parTrans" cxnId="{642C5FB0-8B7D-47C0-A1F5-36614B29B182}">
      <dgm:prSet/>
      <dgm:spPr/>
      <dgm:t>
        <a:bodyPr/>
        <a:lstStyle/>
        <a:p>
          <a:endParaRPr lang="en-US"/>
        </a:p>
      </dgm:t>
    </dgm:pt>
    <dgm:pt modelId="{3E475B96-F26A-458E-BDAB-D92B6D992D92}" type="sibTrans" cxnId="{642C5FB0-8B7D-47C0-A1F5-36614B29B182}">
      <dgm:prSet/>
      <dgm:spPr/>
      <dgm:t>
        <a:bodyPr/>
        <a:lstStyle/>
        <a:p>
          <a:endParaRPr lang="en-US"/>
        </a:p>
      </dgm:t>
    </dgm:pt>
    <dgm:pt modelId="{74A4DF84-7425-4351-9A11-2D6B7123C00D}">
      <dgm:prSet/>
      <dgm:spPr/>
      <dgm:t>
        <a:bodyPr/>
        <a:lstStyle/>
        <a:p>
          <a:r>
            <a:rPr lang="en-US" dirty="0"/>
            <a:t>More organic development of discussions</a:t>
          </a:r>
        </a:p>
      </dgm:t>
    </dgm:pt>
    <dgm:pt modelId="{8D9AD369-0F61-4A36-B248-FD1AE8065A17}" type="parTrans" cxnId="{728E110B-919B-4927-AB42-97D1F52A51F9}">
      <dgm:prSet/>
      <dgm:spPr/>
      <dgm:t>
        <a:bodyPr/>
        <a:lstStyle/>
        <a:p>
          <a:endParaRPr lang="en-US"/>
        </a:p>
      </dgm:t>
    </dgm:pt>
    <dgm:pt modelId="{F4FC0756-A3F9-4BFA-8E77-F08738E2A19A}" type="sibTrans" cxnId="{728E110B-919B-4927-AB42-97D1F52A51F9}">
      <dgm:prSet/>
      <dgm:spPr/>
      <dgm:t>
        <a:bodyPr/>
        <a:lstStyle/>
        <a:p>
          <a:endParaRPr lang="en-US"/>
        </a:p>
      </dgm:t>
    </dgm:pt>
    <dgm:pt modelId="{9ACA156A-A382-4C82-9C25-C93A317DA280}">
      <dgm:prSet/>
      <dgm:spPr/>
      <dgm:t>
        <a:bodyPr/>
        <a:lstStyle/>
        <a:p>
          <a:r>
            <a:rPr lang="en-US" dirty="0"/>
            <a:t>Fewer time constraints</a:t>
          </a:r>
        </a:p>
      </dgm:t>
    </dgm:pt>
    <dgm:pt modelId="{FCFBDDCF-CDD7-4F38-94F8-4EF9A8AEB108}" type="parTrans" cxnId="{456D8C4B-46A9-45A3-956D-5CA720BE9E37}">
      <dgm:prSet/>
      <dgm:spPr/>
      <dgm:t>
        <a:bodyPr/>
        <a:lstStyle/>
        <a:p>
          <a:endParaRPr lang="en-US"/>
        </a:p>
      </dgm:t>
    </dgm:pt>
    <dgm:pt modelId="{EAA60CC7-ADA2-441C-91E9-428CE7097F0C}" type="sibTrans" cxnId="{456D8C4B-46A9-45A3-956D-5CA720BE9E37}">
      <dgm:prSet/>
      <dgm:spPr/>
      <dgm:t>
        <a:bodyPr/>
        <a:lstStyle/>
        <a:p>
          <a:endParaRPr lang="en-US"/>
        </a:p>
      </dgm:t>
    </dgm:pt>
    <dgm:pt modelId="{2084A2A5-85B2-4863-AF85-F659A7EF99A5}" type="pres">
      <dgm:prSet presAssocID="{7748DB54-F2BF-401E-849E-A791FA346BC5}" presName="root" presStyleCnt="0">
        <dgm:presLayoutVars>
          <dgm:dir/>
          <dgm:resizeHandles val="exact"/>
        </dgm:presLayoutVars>
      </dgm:prSet>
      <dgm:spPr/>
    </dgm:pt>
    <dgm:pt modelId="{7CB3B696-18EA-4B15-8A32-44A461868759}" type="pres">
      <dgm:prSet presAssocID="{134B59EE-3318-40C5-9FC3-82EC951228A3}" presName="compNode" presStyleCnt="0"/>
      <dgm:spPr/>
    </dgm:pt>
    <dgm:pt modelId="{F2BE48EA-37A4-41C0-AEBB-63C42BD9B7EA}" type="pres">
      <dgm:prSet presAssocID="{134B59EE-3318-40C5-9FC3-82EC951228A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968E6E3A-57D0-4247-9D37-177E6628ECD6}" type="pres">
      <dgm:prSet presAssocID="{134B59EE-3318-40C5-9FC3-82EC951228A3}" presName="iconSpace" presStyleCnt="0"/>
      <dgm:spPr/>
    </dgm:pt>
    <dgm:pt modelId="{5DFC1733-FEB7-43FD-A4D5-E2CB4F1B246D}" type="pres">
      <dgm:prSet presAssocID="{134B59EE-3318-40C5-9FC3-82EC951228A3}" presName="parTx" presStyleLbl="revTx" presStyleIdx="0" presStyleCnt="4">
        <dgm:presLayoutVars>
          <dgm:chMax val="0"/>
          <dgm:chPref val="0"/>
        </dgm:presLayoutVars>
      </dgm:prSet>
      <dgm:spPr/>
    </dgm:pt>
    <dgm:pt modelId="{5C584B17-1558-4F61-B619-F723A1161D27}" type="pres">
      <dgm:prSet presAssocID="{134B59EE-3318-40C5-9FC3-82EC951228A3}" presName="txSpace" presStyleCnt="0"/>
      <dgm:spPr/>
    </dgm:pt>
    <dgm:pt modelId="{F5F51905-51C4-4A21-AD1D-32ABA60981F8}" type="pres">
      <dgm:prSet presAssocID="{134B59EE-3318-40C5-9FC3-82EC951228A3}" presName="desTx" presStyleLbl="revTx" presStyleIdx="1" presStyleCnt="4">
        <dgm:presLayoutVars/>
      </dgm:prSet>
      <dgm:spPr/>
    </dgm:pt>
    <dgm:pt modelId="{3927094E-873E-4897-A5A0-39134312314C}" type="pres">
      <dgm:prSet presAssocID="{D7D8FBBB-DB26-4A1D-82DB-4DEA44B7C58B}" presName="sibTrans" presStyleCnt="0"/>
      <dgm:spPr/>
    </dgm:pt>
    <dgm:pt modelId="{CF07C027-BCCA-4429-B730-BC634077C8DA}" type="pres">
      <dgm:prSet presAssocID="{8CF9C681-6496-438D-94D0-245A156C27BC}" presName="compNode" presStyleCnt="0"/>
      <dgm:spPr/>
    </dgm:pt>
    <dgm:pt modelId="{EF306001-FCD1-4E59-BDCE-757C6FF12FAD}" type="pres">
      <dgm:prSet presAssocID="{8CF9C681-6496-438D-94D0-245A156C27BC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ard Room"/>
        </a:ext>
      </dgm:extLst>
    </dgm:pt>
    <dgm:pt modelId="{3DE958EF-B725-471D-A709-E1962D4CDB8F}" type="pres">
      <dgm:prSet presAssocID="{8CF9C681-6496-438D-94D0-245A156C27BC}" presName="iconSpace" presStyleCnt="0"/>
      <dgm:spPr/>
    </dgm:pt>
    <dgm:pt modelId="{A8D5B1BF-75FB-4ED9-83F2-F6A1EAC3FCAA}" type="pres">
      <dgm:prSet presAssocID="{8CF9C681-6496-438D-94D0-245A156C27BC}" presName="parTx" presStyleLbl="revTx" presStyleIdx="2" presStyleCnt="4">
        <dgm:presLayoutVars>
          <dgm:chMax val="0"/>
          <dgm:chPref val="0"/>
        </dgm:presLayoutVars>
      </dgm:prSet>
      <dgm:spPr/>
    </dgm:pt>
    <dgm:pt modelId="{C1DAC008-F5A5-4FCC-9EF4-C4876EF491BF}" type="pres">
      <dgm:prSet presAssocID="{8CF9C681-6496-438D-94D0-245A156C27BC}" presName="txSpace" presStyleCnt="0"/>
      <dgm:spPr/>
    </dgm:pt>
    <dgm:pt modelId="{6D7A9EA1-01E9-4625-A4EA-60E6CAB344B1}" type="pres">
      <dgm:prSet presAssocID="{8CF9C681-6496-438D-94D0-245A156C27BC}" presName="desTx" presStyleLbl="revTx" presStyleIdx="3" presStyleCnt="4" custLinFactNeighborX="-282">
        <dgm:presLayoutVars/>
      </dgm:prSet>
      <dgm:spPr/>
    </dgm:pt>
  </dgm:ptLst>
  <dgm:cxnLst>
    <dgm:cxn modelId="{7E37B702-7A6A-4278-B3F1-AB65B8344D78}" type="presOf" srcId="{7748DB54-F2BF-401E-849E-A791FA346BC5}" destId="{2084A2A5-85B2-4863-AF85-F659A7EF99A5}" srcOrd="0" destOrd="0" presId="urn:microsoft.com/office/officeart/2018/2/layout/IconLabelDescriptionList"/>
    <dgm:cxn modelId="{728E110B-919B-4927-AB42-97D1F52A51F9}" srcId="{FA080E7F-92BB-4438-9248-A9E2EDC3448F}" destId="{74A4DF84-7425-4351-9A11-2D6B7123C00D}" srcOrd="1" destOrd="0" parTransId="{8D9AD369-0F61-4A36-B248-FD1AE8065A17}" sibTransId="{F4FC0756-A3F9-4BFA-8E77-F08738E2A19A}"/>
    <dgm:cxn modelId="{E76BD80F-9633-4508-BC47-827F7E937391}" srcId="{7748DB54-F2BF-401E-849E-A791FA346BC5}" destId="{134B59EE-3318-40C5-9FC3-82EC951228A3}" srcOrd="0" destOrd="0" parTransId="{80C42B51-6DBC-44DE-A959-2F47BA24FDDC}" sibTransId="{D7D8FBBB-DB26-4A1D-82DB-4DEA44B7C58B}"/>
    <dgm:cxn modelId="{4F664B13-2D02-483B-9D9F-D138293B0A5D}" type="presOf" srcId="{6E4E366C-4B98-4BEE-B0A2-5D84F1D55DC2}" destId="{6D7A9EA1-01E9-4625-A4EA-60E6CAB344B1}" srcOrd="0" destOrd="2" presId="urn:microsoft.com/office/officeart/2018/2/layout/IconLabelDescriptionList"/>
    <dgm:cxn modelId="{CF9DE317-CB64-41CC-92DB-C6962E521E26}" type="presOf" srcId="{BAD81B44-3139-4DA6-B81A-3A3CA2456267}" destId="{6D7A9EA1-01E9-4625-A4EA-60E6CAB344B1}" srcOrd="0" destOrd="0" presId="urn:microsoft.com/office/officeart/2018/2/layout/IconLabelDescriptionList"/>
    <dgm:cxn modelId="{FFB50431-5B93-4D62-92E8-90E764C4D1C7}" srcId="{8CF9C681-6496-438D-94D0-245A156C27BC}" destId="{FA080E7F-92BB-4438-9248-A9E2EDC3448F}" srcOrd="1" destOrd="0" parTransId="{7E2F3865-AD27-4157-9014-1F7220B7E218}" sibTransId="{B9C02423-328C-40CA-9538-33E8CA30B7AA}"/>
    <dgm:cxn modelId="{6C4C0637-2E1B-4EA9-92E2-BF715A05D15F}" type="presOf" srcId="{8CF9C681-6496-438D-94D0-245A156C27BC}" destId="{A8D5B1BF-75FB-4ED9-83F2-F6A1EAC3FCAA}" srcOrd="0" destOrd="0" presId="urn:microsoft.com/office/officeart/2018/2/layout/IconLabelDescriptionList"/>
    <dgm:cxn modelId="{95619F45-5060-42C8-A4FA-BE9D348A92CA}" type="presOf" srcId="{74A4DF84-7425-4351-9A11-2D6B7123C00D}" destId="{6D7A9EA1-01E9-4625-A4EA-60E6CAB344B1}" srcOrd="0" destOrd="3" presId="urn:microsoft.com/office/officeart/2018/2/layout/IconLabelDescriptionList"/>
    <dgm:cxn modelId="{456D8C4B-46A9-45A3-956D-5CA720BE9E37}" srcId="{FA080E7F-92BB-4438-9248-A9E2EDC3448F}" destId="{9ACA156A-A382-4C82-9C25-C93A317DA280}" srcOrd="2" destOrd="0" parTransId="{FCFBDDCF-CDD7-4F38-94F8-4EF9A8AEB108}" sibTransId="{EAA60CC7-ADA2-441C-91E9-428CE7097F0C}"/>
    <dgm:cxn modelId="{413ADA7C-8BC2-4B33-A61A-2B0A2F98867A}" srcId="{134B59EE-3318-40C5-9FC3-82EC951228A3}" destId="{811AE946-1315-4E5E-9BA0-DB8AE16D0996}" srcOrd="0" destOrd="0" parTransId="{16CA212B-43D2-4B81-93A3-B02767DAB907}" sibTransId="{E6F5FCDD-B6E8-43B5-8FD1-F7C73C1B0209}"/>
    <dgm:cxn modelId="{EF589E8C-B804-4336-A0DA-AF759E793AC4}" type="presOf" srcId="{134B59EE-3318-40C5-9FC3-82EC951228A3}" destId="{5DFC1733-FEB7-43FD-A4D5-E2CB4F1B246D}" srcOrd="0" destOrd="0" presId="urn:microsoft.com/office/officeart/2018/2/layout/IconLabelDescriptionList"/>
    <dgm:cxn modelId="{A6FE9E8D-49D6-499D-A175-91962E5D9D23}" type="presOf" srcId="{9ACA156A-A382-4C82-9C25-C93A317DA280}" destId="{6D7A9EA1-01E9-4625-A4EA-60E6CAB344B1}" srcOrd="0" destOrd="4" presId="urn:microsoft.com/office/officeart/2018/2/layout/IconLabelDescriptionList"/>
    <dgm:cxn modelId="{5CCD2494-C6A4-4E66-866D-F53C96955B22}" srcId="{8CF9C681-6496-438D-94D0-245A156C27BC}" destId="{BAD81B44-3139-4DA6-B81A-3A3CA2456267}" srcOrd="0" destOrd="0" parTransId="{EDFE7119-80A5-412A-A354-D2986A8CED07}" sibTransId="{9A68D1FA-87CA-4925-8E29-84944681D28A}"/>
    <dgm:cxn modelId="{6BAE0C98-B109-49D3-9709-F754777A71EA}" type="presOf" srcId="{811AE946-1315-4E5E-9BA0-DB8AE16D0996}" destId="{F5F51905-51C4-4A21-AD1D-32ABA60981F8}" srcOrd="0" destOrd="0" presId="urn:microsoft.com/office/officeart/2018/2/layout/IconLabelDescriptionList"/>
    <dgm:cxn modelId="{642C5FB0-8B7D-47C0-A1F5-36614B29B182}" srcId="{FA080E7F-92BB-4438-9248-A9E2EDC3448F}" destId="{6E4E366C-4B98-4BEE-B0A2-5D84F1D55DC2}" srcOrd="0" destOrd="0" parTransId="{16F7CCE9-CF70-4DC4-B61A-406CA8404E8E}" sibTransId="{3E475B96-F26A-458E-BDAB-D92B6D992D92}"/>
    <dgm:cxn modelId="{455CA8D3-6E78-4C63-A26C-D42737A8E356}" type="presOf" srcId="{FA080E7F-92BB-4438-9248-A9E2EDC3448F}" destId="{6D7A9EA1-01E9-4625-A4EA-60E6CAB344B1}" srcOrd="0" destOrd="1" presId="urn:microsoft.com/office/officeart/2018/2/layout/IconLabelDescriptionList"/>
    <dgm:cxn modelId="{F75889F9-832E-41B8-A53B-D244E140E1E2}" srcId="{7748DB54-F2BF-401E-849E-A791FA346BC5}" destId="{8CF9C681-6496-438D-94D0-245A156C27BC}" srcOrd="1" destOrd="0" parTransId="{836C3D6B-E68B-4F5D-9AAD-7655302C23B5}" sibTransId="{DF5770CC-814D-4800-B93A-08A85898DEB6}"/>
    <dgm:cxn modelId="{2F3B6128-304E-45A2-8A12-9593A7B2EB48}" type="presParOf" srcId="{2084A2A5-85B2-4863-AF85-F659A7EF99A5}" destId="{7CB3B696-18EA-4B15-8A32-44A461868759}" srcOrd="0" destOrd="0" presId="urn:microsoft.com/office/officeart/2018/2/layout/IconLabelDescriptionList"/>
    <dgm:cxn modelId="{050D7384-05A2-4F51-9AFA-D325C9995C19}" type="presParOf" srcId="{7CB3B696-18EA-4B15-8A32-44A461868759}" destId="{F2BE48EA-37A4-41C0-AEBB-63C42BD9B7EA}" srcOrd="0" destOrd="0" presId="urn:microsoft.com/office/officeart/2018/2/layout/IconLabelDescriptionList"/>
    <dgm:cxn modelId="{8DBD2B39-16CC-45EE-932F-DC6A5B4E103D}" type="presParOf" srcId="{7CB3B696-18EA-4B15-8A32-44A461868759}" destId="{968E6E3A-57D0-4247-9D37-177E6628ECD6}" srcOrd="1" destOrd="0" presId="urn:microsoft.com/office/officeart/2018/2/layout/IconLabelDescriptionList"/>
    <dgm:cxn modelId="{05568783-41B6-4954-9F30-23E7529B7BFC}" type="presParOf" srcId="{7CB3B696-18EA-4B15-8A32-44A461868759}" destId="{5DFC1733-FEB7-43FD-A4D5-E2CB4F1B246D}" srcOrd="2" destOrd="0" presId="urn:microsoft.com/office/officeart/2018/2/layout/IconLabelDescriptionList"/>
    <dgm:cxn modelId="{EDC52CDB-CA81-4121-96C7-CC840874C9CC}" type="presParOf" srcId="{7CB3B696-18EA-4B15-8A32-44A461868759}" destId="{5C584B17-1558-4F61-B619-F723A1161D27}" srcOrd="3" destOrd="0" presId="urn:microsoft.com/office/officeart/2018/2/layout/IconLabelDescriptionList"/>
    <dgm:cxn modelId="{0C3F31AC-6C88-42CF-917D-72AD056CEC69}" type="presParOf" srcId="{7CB3B696-18EA-4B15-8A32-44A461868759}" destId="{F5F51905-51C4-4A21-AD1D-32ABA60981F8}" srcOrd="4" destOrd="0" presId="urn:microsoft.com/office/officeart/2018/2/layout/IconLabelDescriptionList"/>
    <dgm:cxn modelId="{0D1E7684-6233-4DD2-BE8A-F6F79942C491}" type="presParOf" srcId="{2084A2A5-85B2-4863-AF85-F659A7EF99A5}" destId="{3927094E-873E-4897-A5A0-39134312314C}" srcOrd="1" destOrd="0" presId="urn:microsoft.com/office/officeart/2018/2/layout/IconLabelDescriptionList"/>
    <dgm:cxn modelId="{F7B99630-D1F6-427F-91CF-3DDD83A748AB}" type="presParOf" srcId="{2084A2A5-85B2-4863-AF85-F659A7EF99A5}" destId="{CF07C027-BCCA-4429-B730-BC634077C8DA}" srcOrd="2" destOrd="0" presId="urn:microsoft.com/office/officeart/2018/2/layout/IconLabelDescriptionList"/>
    <dgm:cxn modelId="{C3BC6509-131C-4408-99FA-ABD5D3C2C120}" type="presParOf" srcId="{CF07C027-BCCA-4429-B730-BC634077C8DA}" destId="{EF306001-FCD1-4E59-BDCE-757C6FF12FAD}" srcOrd="0" destOrd="0" presId="urn:microsoft.com/office/officeart/2018/2/layout/IconLabelDescriptionList"/>
    <dgm:cxn modelId="{70C1408E-4410-44EE-8083-1B8A640994A1}" type="presParOf" srcId="{CF07C027-BCCA-4429-B730-BC634077C8DA}" destId="{3DE958EF-B725-471D-A709-E1962D4CDB8F}" srcOrd="1" destOrd="0" presId="urn:microsoft.com/office/officeart/2018/2/layout/IconLabelDescriptionList"/>
    <dgm:cxn modelId="{8EEDD4B7-EBE1-45BE-AE07-E8EE79246641}" type="presParOf" srcId="{CF07C027-BCCA-4429-B730-BC634077C8DA}" destId="{A8D5B1BF-75FB-4ED9-83F2-F6A1EAC3FCAA}" srcOrd="2" destOrd="0" presId="urn:microsoft.com/office/officeart/2018/2/layout/IconLabelDescriptionList"/>
    <dgm:cxn modelId="{E1381FC1-F2D4-410D-9E80-B5521FB8EAF9}" type="presParOf" srcId="{CF07C027-BCCA-4429-B730-BC634077C8DA}" destId="{C1DAC008-F5A5-4FCC-9EF4-C4876EF491BF}" srcOrd="3" destOrd="0" presId="urn:microsoft.com/office/officeart/2018/2/layout/IconLabelDescriptionList"/>
    <dgm:cxn modelId="{979FE7BA-CB3D-43E6-89DE-0142E2425C51}" type="presParOf" srcId="{CF07C027-BCCA-4429-B730-BC634077C8DA}" destId="{6D7A9EA1-01E9-4625-A4EA-60E6CAB344B1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90B3B3-2DB5-4389-AC6F-14C195F0A46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116542D-4ED8-46CF-8491-C680B7B4263E}">
      <dgm:prSet/>
      <dgm:spPr/>
      <dgm:t>
        <a:bodyPr/>
        <a:lstStyle/>
        <a:p>
          <a:r>
            <a:rPr lang="en-US" dirty="0"/>
            <a:t>HW / participation (15%)</a:t>
          </a:r>
        </a:p>
      </dgm:t>
    </dgm:pt>
    <dgm:pt modelId="{2B9A3E10-295B-49B0-8BA7-FE3D4D39301E}" type="parTrans" cxnId="{8C37163D-6240-460A-910C-2DA11A814F72}">
      <dgm:prSet/>
      <dgm:spPr/>
      <dgm:t>
        <a:bodyPr/>
        <a:lstStyle/>
        <a:p>
          <a:endParaRPr lang="en-US"/>
        </a:p>
      </dgm:t>
    </dgm:pt>
    <dgm:pt modelId="{2D0E6A54-640A-4779-93A8-189E5FFA8984}" type="sibTrans" cxnId="{8C37163D-6240-460A-910C-2DA11A814F72}">
      <dgm:prSet/>
      <dgm:spPr/>
      <dgm:t>
        <a:bodyPr/>
        <a:lstStyle/>
        <a:p>
          <a:endParaRPr lang="en-US"/>
        </a:p>
      </dgm:t>
    </dgm:pt>
    <dgm:pt modelId="{278CE0A3-4CD0-498B-ACDE-AD38F5903868}">
      <dgm:prSet/>
      <dgm:spPr/>
      <dgm:t>
        <a:bodyPr/>
        <a:lstStyle/>
        <a:p>
          <a:r>
            <a:rPr lang="en-US" dirty="0"/>
            <a:t>Vocabulary lists (15%)</a:t>
          </a:r>
        </a:p>
      </dgm:t>
    </dgm:pt>
    <dgm:pt modelId="{86BC7B3F-AC9D-4FA6-AD60-0BD5AC6E78E5}" type="parTrans" cxnId="{C4AD961A-5322-473B-9AD3-81923D462503}">
      <dgm:prSet/>
      <dgm:spPr/>
      <dgm:t>
        <a:bodyPr/>
        <a:lstStyle/>
        <a:p>
          <a:endParaRPr lang="en-US"/>
        </a:p>
      </dgm:t>
    </dgm:pt>
    <dgm:pt modelId="{D7DFDF1D-FC4B-4F1F-8428-2B841A932FB5}" type="sibTrans" cxnId="{C4AD961A-5322-473B-9AD3-81923D462503}">
      <dgm:prSet/>
      <dgm:spPr/>
      <dgm:t>
        <a:bodyPr/>
        <a:lstStyle/>
        <a:p>
          <a:endParaRPr lang="en-US"/>
        </a:p>
      </dgm:t>
    </dgm:pt>
    <dgm:pt modelId="{DB70D607-CFE0-4DF9-9ACE-4A73C118F116}">
      <dgm:prSet/>
      <dgm:spPr/>
      <dgm:t>
        <a:bodyPr/>
        <a:lstStyle/>
        <a:p>
          <a:r>
            <a:rPr lang="en-US" dirty="0"/>
            <a:t>Journal entries (15%)</a:t>
          </a:r>
        </a:p>
      </dgm:t>
    </dgm:pt>
    <dgm:pt modelId="{56145CD6-1852-40E7-9481-C0FBA648206F}" type="parTrans" cxnId="{839E261F-CF81-4BAD-BFAC-D8350D56B9B3}">
      <dgm:prSet/>
      <dgm:spPr/>
      <dgm:t>
        <a:bodyPr/>
        <a:lstStyle/>
        <a:p>
          <a:endParaRPr lang="en-US"/>
        </a:p>
      </dgm:t>
    </dgm:pt>
    <dgm:pt modelId="{926533AF-2733-4453-8B07-579DA78FB20D}" type="sibTrans" cxnId="{839E261F-CF81-4BAD-BFAC-D8350D56B9B3}">
      <dgm:prSet/>
      <dgm:spPr/>
      <dgm:t>
        <a:bodyPr/>
        <a:lstStyle/>
        <a:p>
          <a:endParaRPr lang="en-US"/>
        </a:p>
      </dgm:t>
    </dgm:pt>
    <dgm:pt modelId="{24E43EE0-D70B-48A5-970C-8D11CB745091}">
      <dgm:prSet/>
      <dgm:spPr/>
      <dgm:t>
        <a:bodyPr/>
        <a:lstStyle/>
        <a:p>
          <a:r>
            <a:rPr lang="en-US" dirty="0"/>
            <a:t>Exams (25%)</a:t>
          </a:r>
        </a:p>
      </dgm:t>
    </dgm:pt>
    <dgm:pt modelId="{09EB045A-ECA1-41A2-A964-6983D03B6C53}" type="parTrans" cxnId="{38E8B606-B576-44C0-BA89-18E4CB7210E2}">
      <dgm:prSet/>
      <dgm:spPr/>
      <dgm:t>
        <a:bodyPr/>
        <a:lstStyle/>
        <a:p>
          <a:endParaRPr lang="en-US"/>
        </a:p>
      </dgm:t>
    </dgm:pt>
    <dgm:pt modelId="{C9B171CB-1F09-4783-AACE-1E6097E3DA38}" type="sibTrans" cxnId="{38E8B606-B576-44C0-BA89-18E4CB7210E2}">
      <dgm:prSet/>
      <dgm:spPr/>
      <dgm:t>
        <a:bodyPr/>
        <a:lstStyle/>
        <a:p>
          <a:endParaRPr lang="en-US"/>
        </a:p>
      </dgm:t>
    </dgm:pt>
    <dgm:pt modelId="{B4D5BE50-D72C-460E-A13A-5330B5D2B432}">
      <dgm:prSet/>
      <dgm:spPr/>
      <dgm:t>
        <a:bodyPr/>
        <a:lstStyle/>
        <a:p>
          <a:r>
            <a:rPr lang="en-US" dirty="0"/>
            <a:t>In-class speaking activities (15%)</a:t>
          </a:r>
        </a:p>
      </dgm:t>
    </dgm:pt>
    <dgm:pt modelId="{8083E705-3DC3-438B-AC4E-B13E8B9E774A}" type="parTrans" cxnId="{A8848B5E-FB4C-4ABA-BDB8-E2736C3A1EDD}">
      <dgm:prSet/>
      <dgm:spPr/>
      <dgm:t>
        <a:bodyPr/>
        <a:lstStyle/>
        <a:p>
          <a:endParaRPr lang="en-US"/>
        </a:p>
      </dgm:t>
    </dgm:pt>
    <dgm:pt modelId="{3BB5D4AF-7E1E-4D63-869F-157D00B9DA71}" type="sibTrans" cxnId="{A8848B5E-FB4C-4ABA-BDB8-E2736C3A1EDD}">
      <dgm:prSet/>
      <dgm:spPr/>
      <dgm:t>
        <a:bodyPr/>
        <a:lstStyle/>
        <a:p>
          <a:endParaRPr lang="en-US"/>
        </a:p>
      </dgm:t>
    </dgm:pt>
    <dgm:pt modelId="{C9038AD1-E95F-403C-9F69-263199ADDA4E}">
      <dgm:prSet/>
      <dgm:spPr/>
      <dgm:t>
        <a:bodyPr/>
        <a:lstStyle/>
        <a:p>
          <a:r>
            <a:rPr lang="en-US" dirty="0"/>
            <a:t>Conversifi conversations (15%)</a:t>
          </a:r>
        </a:p>
      </dgm:t>
    </dgm:pt>
    <dgm:pt modelId="{58E8DAE2-ACDC-44DD-B0CC-5BF9DA34C48C}" type="parTrans" cxnId="{9E08F2C7-2E16-4057-A133-DBA56BDB8F80}">
      <dgm:prSet/>
      <dgm:spPr/>
      <dgm:t>
        <a:bodyPr/>
        <a:lstStyle/>
        <a:p>
          <a:endParaRPr lang="en-US"/>
        </a:p>
      </dgm:t>
    </dgm:pt>
    <dgm:pt modelId="{137DAA40-8242-4469-85C4-672CD1B17682}" type="sibTrans" cxnId="{9E08F2C7-2E16-4057-A133-DBA56BDB8F80}">
      <dgm:prSet/>
      <dgm:spPr/>
      <dgm:t>
        <a:bodyPr/>
        <a:lstStyle/>
        <a:p>
          <a:endParaRPr lang="en-US"/>
        </a:p>
      </dgm:t>
    </dgm:pt>
    <dgm:pt modelId="{C955B11E-FFC1-4D7B-9B77-7CDC8AD769BE}" type="pres">
      <dgm:prSet presAssocID="{A390B3B3-2DB5-4389-AC6F-14C195F0A46E}" presName="root" presStyleCnt="0">
        <dgm:presLayoutVars>
          <dgm:dir/>
          <dgm:resizeHandles val="exact"/>
        </dgm:presLayoutVars>
      </dgm:prSet>
      <dgm:spPr/>
    </dgm:pt>
    <dgm:pt modelId="{33FBFE69-BE6D-456A-ABF1-DB70239BC56A}" type="pres">
      <dgm:prSet presAssocID="{1116542D-4ED8-46CF-8491-C680B7B4263E}" presName="compNode" presStyleCnt="0"/>
      <dgm:spPr/>
    </dgm:pt>
    <dgm:pt modelId="{595374D5-4534-46DC-84A1-845A14191C77}" type="pres">
      <dgm:prSet presAssocID="{1116542D-4ED8-46CF-8491-C680B7B4263E}" presName="bgRect" presStyleLbl="bgShp" presStyleIdx="0" presStyleCnt="6"/>
      <dgm:spPr/>
    </dgm:pt>
    <dgm:pt modelId="{85EAA43C-29F3-408A-AFD2-78F88B1ED460}" type="pres">
      <dgm:prSet presAssocID="{1116542D-4ED8-46CF-8491-C680B7B4263E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peat"/>
        </a:ext>
      </dgm:extLst>
    </dgm:pt>
    <dgm:pt modelId="{A58695C0-D9F5-4FF9-8A1E-FEEEADF6D259}" type="pres">
      <dgm:prSet presAssocID="{1116542D-4ED8-46CF-8491-C680B7B4263E}" presName="spaceRect" presStyleCnt="0"/>
      <dgm:spPr/>
    </dgm:pt>
    <dgm:pt modelId="{AB1672E2-9551-420F-8F1A-5C4C2C3E0998}" type="pres">
      <dgm:prSet presAssocID="{1116542D-4ED8-46CF-8491-C680B7B4263E}" presName="parTx" presStyleLbl="revTx" presStyleIdx="0" presStyleCnt="6">
        <dgm:presLayoutVars>
          <dgm:chMax val="0"/>
          <dgm:chPref val="0"/>
        </dgm:presLayoutVars>
      </dgm:prSet>
      <dgm:spPr/>
    </dgm:pt>
    <dgm:pt modelId="{00BE0D0C-C233-42A8-8EDF-4A47EE4E495C}" type="pres">
      <dgm:prSet presAssocID="{2D0E6A54-640A-4779-93A8-189E5FFA8984}" presName="sibTrans" presStyleCnt="0"/>
      <dgm:spPr/>
    </dgm:pt>
    <dgm:pt modelId="{9079BE12-C6E6-42A9-83D2-5EC62FDCCCE9}" type="pres">
      <dgm:prSet presAssocID="{278CE0A3-4CD0-498B-ACDE-AD38F5903868}" presName="compNode" presStyleCnt="0"/>
      <dgm:spPr/>
    </dgm:pt>
    <dgm:pt modelId="{CD582027-6654-4999-B9FA-1BA95D484C38}" type="pres">
      <dgm:prSet presAssocID="{278CE0A3-4CD0-498B-ACDE-AD38F5903868}" presName="bgRect" presStyleLbl="bgShp" presStyleIdx="1" presStyleCnt="6"/>
      <dgm:spPr/>
    </dgm:pt>
    <dgm:pt modelId="{E2A94AA0-CEDD-4A59-8A48-A735CED16D04}" type="pres">
      <dgm:prSet presAssocID="{278CE0A3-4CD0-498B-ACDE-AD38F5903868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Book"/>
        </a:ext>
      </dgm:extLst>
    </dgm:pt>
    <dgm:pt modelId="{25EBE74C-BC44-4242-9DFC-E6FB9021EF60}" type="pres">
      <dgm:prSet presAssocID="{278CE0A3-4CD0-498B-ACDE-AD38F5903868}" presName="spaceRect" presStyleCnt="0"/>
      <dgm:spPr/>
    </dgm:pt>
    <dgm:pt modelId="{E8B7A648-F569-4DC7-9855-71DA5302C5A8}" type="pres">
      <dgm:prSet presAssocID="{278CE0A3-4CD0-498B-ACDE-AD38F5903868}" presName="parTx" presStyleLbl="revTx" presStyleIdx="1" presStyleCnt="6">
        <dgm:presLayoutVars>
          <dgm:chMax val="0"/>
          <dgm:chPref val="0"/>
        </dgm:presLayoutVars>
      </dgm:prSet>
      <dgm:spPr/>
    </dgm:pt>
    <dgm:pt modelId="{7781301D-E7FA-4C09-B5A0-21A183C1ADAC}" type="pres">
      <dgm:prSet presAssocID="{D7DFDF1D-FC4B-4F1F-8428-2B841A932FB5}" presName="sibTrans" presStyleCnt="0"/>
      <dgm:spPr/>
    </dgm:pt>
    <dgm:pt modelId="{C6119E05-AA74-439E-B498-0244F9CCBB85}" type="pres">
      <dgm:prSet presAssocID="{DB70D607-CFE0-4DF9-9ACE-4A73C118F116}" presName="compNode" presStyleCnt="0"/>
      <dgm:spPr/>
    </dgm:pt>
    <dgm:pt modelId="{1A0B994A-8938-4F0C-B9EB-7CB9F835F1B1}" type="pres">
      <dgm:prSet presAssocID="{DB70D607-CFE0-4DF9-9ACE-4A73C118F116}" presName="bgRect" presStyleLbl="bgShp" presStyleIdx="2" presStyleCnt="6"/>
      <dgm:spPr/>
    </dgm:pt>
    <dgm:pt modelId="{D01E432B-544D-44C2-86A7-4F39448DC20F}" type="pres">
      <dgm:prSet presAssocID="{DB70D607-CFE0-4DF9-9ACE-4A73C118F116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d Book"/>
        </a:ext>
      </dgm:extLst>
    </dgm:pt>
    <dgm:pt modelId="{63A41766-3E76-475A-AE2E-9B6E72C96305}" type="pres">
      <dgm:prSet presAssocID="{DB70D607-CFE0-4DF9-9ACE-4A73C118F116}" presName="spaceRect" presStyleCnt="0"/>
      <dgm:spPr/>
    </dgm:pt>
    <dgm:pt modelId="{B1F59ABA-FE34-41F0-8610-12761A2D205C}" type="pres">
      <dgm:prSet presAssocID="{DB70D607-CFE0-4DF9-9ACE-4A73C118F116}" presName="parTx" presStyleLbl="revTx" presStyleIdx="2" presStyleCnt="6">
        <dgm:presLayoutVars>
          <dgm:chMax val="0"/>
          <dgm:chPref val="0"/>
        </dgm:presLayoutVars>
      </dgm:prSet>
      <dgm:spPr/>
    </dgm:pt>
    <dgm:pt modelId="{F2E954F5-7BF1-4C75-8039-7E9A715787AA}" type="pres">
      <dgm:prSet presAssocID="{926533AF-2733-4453-8B07-579DA78FB20D}" presName="sibTrans" presStyleCnt="0"/>
      <dgm:spPr/>
    </dgm:pt>
    <dgm:pt modelId="{E798FBC5-2B68-49CE-BCA8-083C9411A32A}" type="pres">
      <dgm:prSet presAssocID="{24E43EE0-D70B-48A5-970C-8D11CB745091}" presName="compNode" presStyleCnt="0"/>
      <dgm:spPr/>
    </dgm:pt>
    <dgm:pt modelId="{0F3E330E-AA7D-4621-843D-DE5A25079E1F}" type="pres">
      <dgm:prSet presAssocID="{24E43EE0-D70B-48A5-970C-8D11CB745091}" presName="bgRect" presStyleLbl="bgShp" presStyleIdx="3" presStyleCnt="6"/>
      <dgm:spPr/>
    </dgm:pt>
    <dgm:pt modelId="{9EBF0775-1284-4720-9D92-B7D42718604B}" type="pres">
      <dgm:prSet presAssocID="{24E43EE0-D70B-48A5-970C-8D11CB745091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8D6F6712-7C3D-42AE-9B00-942A79374E60}" type="pres">
      <dgm:prSet presAssocID="{24E43EE0-D70B-48A5-970C-8D11CB745091}" presName="spaceRect" presStyleCnt="0"/>
      <dgm:spPr/>
    </dgm:pt>
    <dgm:pt modelId="{F53AD17C-8ACC-4497-BAB6-39E2BF94D7EA}" type="pres">
      <dgm:prSet presAssocID="{24E43EE0-D70B-48A5-970C-8D11CB745091}" presName="parTx" presStyleLbl="revTx" presStyleIdx="3" presStyleCnt="6">
        <dgm:presLayoutVars>
          <dgm:chMax val="0"/>
          <dgm:chPref val="0"/>
        </dgm:presLayoutVars>
      </dgm:prSet>
      <dgm:spPr/>
    </dgm:pt>
    <dgm:pt modelId="{9E1636D4-CED3-4C09-BB11-1E7BC00CD00C}" type="pres">
      <dgm:prSet presAssocID="{C9B171CB-1F09-4783-AACE-1E6097E3DA38}" presName="sibTrans" presStyleCnt="0"/>
      <dgm:spPr/>
    </dgm:pt>
    <dgm:pt modelId="{A9B93B5B-490F-492A-9796-57349C07D963}" type="pres">
      <dgm:prSet presAssocID="{B4D5BE50-D72C-460E-A13A-5330B5D2B432}" presName="compNode" presStyleCnt="0"/>
      <dgm:spPr/>
    </dgm:pt>
    <dgm:pt modelId="{3DF40495-9769-4DA6-A875-6816473CFD33}" type="pres">
      <dgm:prSet presAssocID="{B4D5BE50-D72C-460E-A13A-5330B5D2B432}" presName="bgRect" presStyleLbl="bgShp" presStyleIdx="4" presStyleCnt="6"/>
      <dgm:spPr/>
    </dgm:pt>
    <dgm:pt modelId="{9DA2FF39-B23A-4501-A322-079F1F57FE7D}" type="pres">
      <dgm:prSet presAssocID="{B4D5BE50-D72C-460E-A13A-5330B5D2B432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1F280901-ABCE-4D60-8479-C24C7057AD59}" type="pres">
      <dgm:prSet presAssocID="{B4D5BE50-D72C-460E-A13A-5330B5D2B432}" presName="spaceRect" presStyleCnt="0"/>
      <dgm:spPr/>
    </dgm:pt>
    <dgm:pt modelId="{89D2D03F-F744-4C91-A534-62F4831BEE8B}" type="pres">
      <dgm:prSet presAssocID="{B4D5BE50-D72C-460E-A13A-5330B5D2B432}" presName="parTx" presStyleLbl="revTx" presStyleIdx="4" presStyleCnt="6">
        <dgm:presLayoutVars>
          <dgm:chMax val="0"/>
          <dgm:chPref val="0"/>
        </dgm:presLayoutVars>
      </dgm:prSet>
      <dgm:spPr/>
    </dgm:pt>
    <dgm:pt modelId="{2D6DBB49-291E-4815-9CD2-2DFDE51868E0}" type="pres">
      <dgm:prSet presAssocID="{3BB5D4AF-7E1E-4D63-869F-157D00B9DA71}" presName="sibTrans" presStyleCnt="0"/>
      <dgm:spPr/>
    </dgm:pt>
    <dgm:pt modelId="{DEF50452-8111-46D5-97FE-A8046DE5C0DB}" type="pres">
      <dgm:prSet presAssocID="{C9038AD1-E95F-403C-9F69-263199ADDA4E}" presName="compNode" presStyleCnt="0"/>
      <dgm:spPr/>
    </dgm:pt>
    <dgm:pt modelId="{22E22064-3536-4F77-9FE9-D540CB635DCC}" type="pres">
      <dgm:prSet presAssocID="{C9038AD1-E95F-403C-9F69-263199ADDA4E}" presName="bgRect" presStyleLbl="bgShp" presStyleIdx="5" presStyleCnt="6"/>
      <dgm:spPr/>
    </dgm:pt>
    <dgm:pt modelId="{084EAC6D-0F61-4C50-AC7F-1D222398BE13}" type="pres">
      <dgm:prSet presAssocID="{C9038AD1-E95F-403C-9F69-263199ADDA4E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CB0DD213-B3B6-4584-A01D-04E7F49CD746}" type="pres">
      <dgm:prSet presAssocID="{C9038AD1-E95F-403C-9F69-263199ADDA4E}" presName="spaceRect" presStyleCnt="0"/>
      <dgm:spPr/>
    </dgm:pt>
    <dgm:pt modelId="{5CFBA984-E7E1-4276-9485-C357621C651C}" type="pres">
      <dgm:prSet presAssocID="{C9038AD1-E95F-403C-9F69-263199ADDA4E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38E8B606-B576-44C0-BA89-18E4CB7210E2}" srcId="{A390B3B3-2DB5-4389-AC6F-14C195F0A46E}" destId="{24E43EE0-D70B-48A5-970C-8D11CB745091}" srcOrd="3" destOrd="0" parTransId="{09EB045A-ECA1-41A2-A964-6983D03B6C53}" sibTransId="{C9B171CB-1F09-4783-AACE-1E6097E3DA38}"/>
    <dgm:cxn modelId="{A2D2720C-68C3-4E75-8AB4-769657E1F83F}" type="presOf" srcId="{24E43EE0-D70B-48A5-970C-8D11CB745091}" destId="{F53AD17C-8ACC-4497-BAB6-39E2BF94D7EA}" srcOrd="0" destOrd="0" presId="urn:microsoft.com/office/officeart/2018/2/layout/IconVerticalSolidList"/>
    <dgm:cxn modelId="{94394411-67CB-44CE-A954-91F62AC5C0B4}" type="presOf" srcId="{A390B3B3-2DB5-4389-AC6F-14C195F0A46E}" destId="{C955B11E-FFC1-4D7B-9B77-7CDC8AD769BE}" srcOrd="0" destOrd="0" presId="urn:microsoft.com/office/officeart/2018/2/layout/IconVerticalSolidList"/>
    <dgm:cxn modelId="{C4AD961A-5322-473B-9AD3-81923D462503}" srcId="{A390B3B3-2DB5-4389-AC6F-14C195F0A46E}" destId="{278CE0A3-4CD0-498B-ACDE-AD38F5903868}" srcOrd="1" destOrd="0" parTransId="{86BC7B3F-AC9D-4FA6-AD60-0BD5AC6E78E5}" sibTransId="{D7DFDF1D-FC4B-4F1F-8428-2B841A932FB5}"/>
    <dgm:cxn modelId="{839E261F-CF81-4BAD-BFAC-D8350D56B9B3}" srcId="{A390B3B3-2DB5-4389-AC6F-14C195F0A46E}" destId="{DB70D607-CFE0-4DF9-9ACE-4A73C118F116}" srcOrd="2" destOrd="0" parTransId="{56145CD6-1852-40E7-9481-C0FBA648206F}" sibTransId="{926533AF-2733-4453-8B07-579DA78FB20D}"/>
    <dgm:cxn modelId="{C5AA9F30-A0CC-46DB-8242-8F919A5326C2}" type="presOf" srcId="{C9038AD1-E95F-403C-9F69-263199ADDA4E}" destId="{5CFBA984-E7E1-4276-9485-C357621C651C}" srcOrd="0" destOrd="0" presId="urn:microsoft.com/office/officeart/2018/2/layout/IconVerticalSolidList"/>
    <dgm:cxn modelId="{8C37163D-6240-460A-910C-2DA11A814F72}" srcId="{A390B3B3-2DB5-4389-AC6F-14C195F0A46E}" destId="{1116542D-4ED8-46CF-8491-C680B7B4263E}" srcOrd="0" destOrd="0" parTransId="{2B9A3E10-295B-49B0-8BA7-FE3D4D39301E}" sibTransId="{2D0E6A54-640A-4779-93A8-189E5FFA8984}"/>
    <dgm:cxn modelId="{8A41CA4F-A1D6-4A4F-93BF-8F5842B118CB}" type="presOf" srcId="{B4D5BE50-D72C-460E-A13A-5330B5D2B432}" destId="{89D2D03F-F744-4C91-A534-62F4831BEE8B}" srcOrd="0" destOrd="0" presId="urn:microsoft.com/office/officeart/2018/2/layout/IconVerticalSolidList"/>
    <dgm:cxn modelId="{A8848B5E-FB4C-4ABA-BDB8-E2736C3A1EDD}" srcId="{A390B3B3-2DB5-4389-AC6F-14C195F0A46E}" destId="{B4D5BE50-D72C-460E-A13A-5330B5D2B432}" srcOrd="4" destOrd="0" parTransId="{8083E705-3DC3-438B-AC4E-B13E8B9E774A}" sibTransId="{3BB5D4AF-7E1E-4D63-869F-157D00B9DA71}"/>
    <dgm:cxn modelId="{93F5A369-CFDC-46D3-B3D2-4334E8C69D8C}" type="presOf" srcId="{DB70D607-CFE0-4DF9-9ACE-4A73C118F116}" destId="{B1F59ABA-FE34-41F0-8610-12761A2D205C}" srcOrd="0" destOrd="0" presId="urn:microsoft.com/office/officeart/2018/2/layout/IconVerticalSolidList"/>
    <dgm:cxn modelId="{F811CEB6-DC27-43C6-A17F-A3800662B8DD}" type="presOf" srcId="{1116542D-4ED8-46CF-8491-C680B7B4263E}" destId="{AB1672E2-9551-420F-8F1A-5C4C2C3E0998}" srcOrd="0" destOrd="0" presId="urn:microsoft.com/office/officeart/2018/2/layout/IconVerticalSolidList"/>
    <dgm:cxn modelId="{9E08F2C7-2E16-4057-A133-DBA56BDB8F80}" srcId="{A390B3B3-2DB5-4389-AC6F-14C195F0A46E}" destId="{C9038AD1-E95F-403C-9F69-263199ADDA4E}" srcOrd="5" destOrd="0" parTransId="{58E8DAE2-ACDC-44DD-B0CC-5BF9DA34C48C}" sibTransId="{137DAA40-8242-4469-85C4-672CD1B17682}"/>
    <dgm:cxn modelId="{A4BB0BF0-E8A3-4A0F-A16E-0508B69A5D67}" type="presOf" srcId="{278CE0A3-4CD0-498B-ACDE-AD38F5903868}" destId="{E8B7A648-F569-4DC7-9855-71DA5302C5A8}" srcOrd="0" destOrd="0" presId="urn:microsoft.com/office/officeart/2018/2/layout/IconVerticalSolidList"/>
    <dgm:cxn modelId="{0FCA886F-86E8-4940-9089-96AD7B51A6CC}" type="presParOf" srcId="{C955B11E-FFC1-4D7B-9B77-7CDC8AD769BE}" destId="{33FBFE69-BE6D-456A-ABF1-DB70239BC56A}" srcOrd="0" destOrd="0" presId="urn:microsoft.com/office/officeart/2018/2/layout/IconVerticalSolidList"/>
    <dgm:cxn modelId="{6BA15B62-1CED-4E88-9FD0-E7CAA3190293}" type="presParOf" srcId="{33FBFE69-BE6D-456A-ABF1-DB70239BC56A}" destId="{595374D5-4534-46DC-84A1-845A14191C77}" srcOrd="0" destOrd="0" presId="urn:microsoft.com/office/officeart/2018/2/layout/IconVerticalSolidList"/>
    <dgm:cxn modelId="{88523683-A26B-4ECE-A830-667BF1678DA3}" type="presParOf" srcId="{33FBFE69-BE6D-456A-ABF1-DB70239BC56A}" destId="{85EAA43C-29F3-408A-AFD2-78F88B1ED460}" srcOrd="1" destOrd="0" presId="urn:microsoft.com/office/officeart/2018/2/layout/IconVerticalSolidList"/>
    <dgm:cxn modelId="{753B5DEE-CF63-45F5-A257-A9506B43EB74}" type="presParOf" srcId="{33FBFE69-BE6D-456A-ABF1-DB70239BC56A}" destId="{A58695C0-D9F5-4FF9-8A1E-FEEEADF6D259}" srcOrd="2" destOrd="0" presId="urn:microsoft.com/office/officeart/2018/2/layout/IconVerticalSolidList"/>
    <dgm:cxn modelId="{7B8DF4E9-3EB3-40D5-8D21-596C7BB62A8E}" type="presParOf" srcId="{33FBFE69-BE6D-456A-ABF1-DB70239BC56A}" destId="{AB1672E2-9551-420F-8F1A-5C4C2C3E0998}" srcOrd="3" destOrd="0" presId="urn:microsoft.com/office/officeart/2018/2/layout/IconVerticalSolidList"/>
    <dgm:cxn modelId="{7A3C63DB-328D-4D6C-88A4-14FE456F122D}" type="presParOf" srcId="{C955B11E-FFC1-4D7B-9B77-7CDC8AD769BE}" destId="{00BE0D0C-C233-42A8-8EDF-4A47EE4E495C}" srcOrd="1" destOrd="0" presId="urn:microsoft.com/office/officeart/2018/2/layout/IconVerticalSolidList"/>
    <dgm:cxn modelId="{CA0EFF70-FEFF-46BA-A66D-4D68D6159F62}" type="presParOf" srcId="{C955B11E-FFC1-4D7B-9B77-7CDC8AD769BE}" destId="{9079BE12-C6E6-42A9-83D2-5EC62FDCCCE9}" srcOrd="2" destOrd="0" presId="urn:microsoft.com/office/officeart/2018/2/layout/IconVerticalSolidList"/>
    <dgm:cxn modelId="{18554559-4559-4078-A6D8-E4A63B76310C}" type="presParOf" srcId="{9079BE12-C6E6-42A9-83D2-5EC62FDCCCE9}" destId="{CD582027-6654-4999-B9FA-1BA95D484C38}" srcOrd="0" destOrd="0" presId="urn:microsoft.com/office/officeart/2018/2/layout/IconVerticalSolidList"/>
    <dgm:cxn modelId="{0F8161C0-FBE0-48AD-9705-410F852B7B99}" type="presParOf" srcId="{9079BE12-C6E6-42A9-83D2-5EC62FDCCCE9}" destId="{E2A94AA0-CEDD-4A59-8A48-A735CED16D04}" srcOrd="1" destOrd="0" presId="urn:microsoft.com/office/officeart/2018/2/layout/IconVerticalSolidList"/>
    <dgm:cxn modelId="{A984A923-0530-4DD4-A443-836CF60F0AAC}" type="presParOf" srcId="{9079BE12-C6E6-42A9-83D2-5EC62FDCCCE9}" destId="{25EBE74C-BC44-4242-9DFC-E6FB9021EF60}" srcOrd="2" destOrd="0" presId="urn:microsoft.com/office/officeart/2018/2/layout/IconVerticalSolidList"/>
    <dgm:cxn modelId="{46A5A410-A27D-4E84-9BCC-7C11440C14C3}" type="presParOf" srcId="{9079BE12-C6E6-42A9-83D2-5EC62FDCCCE9}" destId="{E8B7A648-F569-4DC7-9855-71DA5302C5A8}" srcOrd="3" destOrd="0" presId="urn:microsoft.com/office/officeart/2018/2/layout/IconVerticalSolidList"/>
    <dgm:cxn modelId="{58DDADA5-BE03-4CEC-92FC-87D08784600D}" type="presParOf" srcId="{C955B11E-FFC1-4D7B-9B77-7CDC8AD769BE}" destId="{7781301D-E7FA-4C09-B5A0-21A183C1ADAC}" srcOrd="3" destOrd="0" presId="urn:microsoft.com/office/officeart/2018/2/layout/IconVerticalSolidList"/>
    <dgm:cxn modelId="{8FA89A95-ED4C-4FA2-8BBA-19102010AB79}" type="presParOf" srcId="{C955B11E-FFC1-4D7B-9B77-7CDC8AD769BE}" destId="{C6119E05-AA74-439E-B498-0244F9CCBB85}" srcOrd="4" destOrd="0" presId="urn:microsoft.com/office/officeart/2018/2/layout/IconVerticalSolidList"/>
    <dgm:cxn modelId="{8DDA1C0F-2696-4ED0-A9FF-3AE375A23FC5}" type="presParOf" srcId="{C6119E05-AA74-439E-B498-0244F9CCBB85}" destId="{1A0B994A-8938-4F0C-B9EB-7CB9F835F1B1}" srcOrd="0" destOrd="0" presId="urn:microsoft.com/office/officeart/2018/2/layout/IconVerticalSolidList"/>
    <dgm:cxn modelId="{6C931E29-E247-4EAC-85C9-91EE9B3118A3}" type="presParOf" srcId="{C6119E05-AA74-439E-B498-0244F9CCBB85}" destId="{D01E432B-544D-44C2-86A7-4F39448DC20F}" srcOrd="1" destOrd="0" presId="urn:microsoft.com/office/officeart/2018/2/layout/IconVerticalSolidList"/>
    <dgm:cxn modelId="{9110A7CE-FFF8-4776-B3F1-9E2BC8A3A804}" type="presParOf" srcId="{C6119E05-AA74-439E-B498-0244F9CCBB85}" destId="{63A41766-3E76-475A-AE2E-9B6E72C96305}" srcOrd="2" destOrd="0" presId="urn:microsoft.com/office/officeart/2018/2/layout/IconVerticalSolidList"/>
    <dgm:cxn modelId="{68BD5484-5030-4CDD-96B8-A1384292AFA3}" type="presParOf" srcId="{C6119E05-AA74-439E-B498-0244F9CCBB85}" destId="{B1F59ABA-FE34-41F0-8610-12761A2D205C}" srcOrd="3" destOrd="0" presId="urn:microsoft.com/office/officeart/2018/2/layout/IconVerticalSolidList"/>
    <dgm:cxn modelId="{30B45EC4-75B0-46F6-A4F6-4FB6445C0322}" type="presParOf" srcId="{C955B11E-FFC1-4D7B-9B77-7CDC8AD769BE}" destId="{F2E954F5-7BF1-4C75-8039-7E9A715787AA}" srcOrd="5" destOrd="0" presId="urn:microsoft.com/office/officeart/2018/2/layout/IconVerticalSolidList"/>
    <dgm:cxn modelId="{35CDC2EE-C8AD-419F-90F7-37FD17EF0C64}" type="presParOf" srcId="{C955B11E-FFC1-4D7B-9B77-7CDC8AD769BE}" destId="{E798FBC5-2B68-49CE-BCA8-083C9411A32A}" srcOrd="6" destOrd="0" presId="urn:microsoft.com/office/officeart/2018/2/layout/IconVerticalSolidList"/>
    <dgm:cxn modelId="{A07F32D8-0D61-4D3C-AB3E-24DFD47E0F4C}" type="presParOf" srcId="{E798FBC5-2B68-49CE-BCA8-083C9411A32A}" destId="{0F3E330E-AA7D-4621-843D-DE5A25079E1F}" srcOrd="0" destOrd="0" presId="urn:microsoft.com/office/officeart/2018/2/layout/IconVerticalSolidList"/>
    <dgm:cxn modelId="{AB74DD89-5173-4A81-9356-B569FFA4D3D4}" type="presParOf" srcId="{E798FBC5-2B68-49CE-BCA8-083C9411A32A}" destId="{9EBF0775-1284-4720-9D92-B7D42718604B}" srcOrd="1" destOrd="0" presId="urn:microsoft.com/office/officeart/2018/2/layout/IconVerticalSolidList"/>
    <dgm:cxn modelId="{C6F4C8AC-9AF6-4BFE-8E6C-597098216AC5}" type="presParOf" srcId="{E798FBC5-2B68-49CE-BCA8-083C9411A32A}" destId="{8D6F6712-7C3D-42AE-9B00-942A79374E60}" srcOrd="2" destOrd="0" presId="urn:microsoft.com/office/officeart/2018/2/layout/IconVerticalSolidList"/>
    <dgm:cxn modelId="{625897B2-129D-4E77-AC94-4AF313157E2A}" type="presParOf" srcId="{E798FBC5-2B68-49CE-BCA8-083C9411A32A}" destId="{F53AD17C-8ACC-4497-BAB6-39E2BF94D7EA}" srcOrd="3" destOrd="0" presId="urn:microsoft.com/office/officeart/2018/2/layout/IconVerticalSolidList"/>
    <dgm:cxn modelId="{2753DD47-C239-4D49-9FF2-2BFA9355B4BE}" type="presParOf" srcId="{C955B11E-FFC1-4D7B-9B77-7CDC8AD769BE}" destId="{9E1636D4-CED3-4C09-BB11-1E7BC00CD00C}" srcOrd="7" destOrd="0" presId="urn:microsoft.com/office/officeart/2018/2/layout/IconVerticalSolidList"/>
    <dgm:cxn modelId="{6850A465-BB50-4E4C-A236-B011C441AA70}" type="presParOf" srcId="{C955B11E-FFC1-4D7B-9B77-7CDC8AD769BE}" destId="{A9B93B5B-490F-492A-9796-57349C07D963}" srcOrd="8" destOrd="0" presId="urn:microsoft.com/office/officeart/2018/2/layout/IconVerticalSolidList"/>
    <dgm:cxn modelId="{22235D3B-026C-4CBB-B2A7-863CD2241782}" type="presParOf" srcId="{A9B93B5B-490F-492A-9796-57349C07D963}" destId="{3DF40495-9769-4DA6-A875-6816473CFD33}" srcOrd="0" destOrd="0" presId="urn:microsoft.com/office/officeart/2018/2/layout/IconVerticalSolidList"/>
    <dgm:cxn modelId="{E0021A22-EE14-4396-8681-B6BD77E1B5FB}" type="presParOf" srcId="{A9B93B5B-490F-492A-9796-57349C07D963}" destId="{9DA2FF39-B23A-4501-A322-079F1F57FE7D}" srcOrd="1" destOrd="0" presId="urn:microsoft.com/office/officeart/2018/2/layout/IconVerticalSolidList"/>
    <dgm:cxn modelId="{E7D2CBC3-CC4E-473A-8744-D52E6B8DCCB5}" type="presParOf" srcId="{A9B93B5B-490F-492A-9796-57349C07D963}" destId="{1F280901-ABCE-4D60-8479-C24C7057AD59}" srcOrd="2" destOrd="0" presId="urn:microsoft.com/office/officeart/2018/2/layout/IconVerticalSolidList"/>
    <dgm:cxn modelId="{9811EC2B-11FF-4AED-A2D0-267433C8BB87}" type="presParOf" srcId="{A9B93B5B-490F-492A-9796-57349C07D963}" destId="{89D2D03F-F744-4C91-A534-62F4831BEE8B}" srcOrd="3" destOrd="0" presId="urn:microsoft.com/office/officeart/2018/2/layout/IconVerticalSolidList"/>
    <dgm:cxn modelId="{4B9E05F7-C665-4FA6-B6A1-FDEEE6763056}" type="presParOf" srcId="{C955B11E-FFC1-4D7B-9B77-7CDC8AD769BE}" destId="{2D6DBB49-291E-4815-9CD2-2DFDE51868E0}" srcOrd="9" destOrd="0" presId="urn:microsoft.com/office/officeart/2018/2/layout/IconVerticalSolidList"/>
    <dgm:cxn modelId="{81379C84-228F-4F8C-A6E6-D57C664AC24E}" type="presParOf" srcId="{C955B11E-FFC1-4D7B-9B77-7CDC8AD769BE}" destId="{DEF50452-8111-46D5-97FE-A8046DE5C0DB}" srcOrd="10" destOrd="0" presId="urn:microsoft.com/office/officeart/2018/2/layout/IconVerticalSolidList"/>
    <dgm:cxn modelId="{0DA4390E-6B69-4380-9645-C921900E9B1B}" type="presParOf" srcId="{DEF50452-8111-46D5-97FE-A8046DE5C0DB}" destId="{22E22064-3536-4F77-9FE9-D540CB635DCC}" srcOrd="0" destOrd="0" presId="urn:microsoft.com/office/officeart/2018/2/layout/IconVerticalSolidList"/>
    <dgm:cxn modelId="{77C5D57D-5566-4622-97AA-32691E0F8E1C}" type="presParOf" srcId="{DEF50452-8111-46D5-97FE-A8046DE5C0DB}" destId="{084EAC6D-0F61-4C50-AC7F-1D222398BE13}" srcOrd="1" destOrd="0" presId="urn:microsoft.com/office/officeart/2018/2/layout/IconVerticalSolidList"/>
    <dgm:cxn modelId="{B6C99B8A-819B-49CD-AAB8-10FED8831AE8}" type="presParOf" srcId="{DEF50452-8111-46D5-97FE-A8046DE5C0DB}" destId="{CB0DD213-B3B6-4584-A01D-04E7F49CD746}" srcOrd="2" destOrd="0" presId="urn:microsoft.com/office/officeart/2018/2/layout/IconVerticalSolidList"/>
    <dgm:cxn modelId="{354A6908-4980-4EF5-9A76-07F7B7E57531}" type="presParOf" srcId="{DEF50452-8111-46D5-97FE-A8046DE5C0DB}" destId="{5CFBA984-E7E1-4276-9485-C357621C651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EDFBA32-8AFA-46BF-872F-D12158AFC969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D1354A1-1432-4F35-84F0-9DD2EB4869F1}">
      <dgm:prSet/>
      <dgm:spPr/>
      <dgm:t>
        <a:bodyPr/>
        <a:lstStyle/>
        <a:p>
          <a:r>
            <a:rPr lang="en-US" dirty="0"/>
            <a:t>“I really enjoyed how this class was more about class participation and speaking practice instead of purely worksheets and written/grammatical work.”</a:t>
          </a:r>
        </a:p>
      </dgm:t>
    </dgm:pt>
    <dgm:pt modelId="{33001F21-BE09-4FDD-AD19-2B75CD21999D}" type="parTrans" cxnId="{D57BE398-BC8E-49B3-BDCA-EC1788425673}">
      <dgm:prSet/>
      <dgm:spPr/>
      <dgm:t>
        <a:bodyPr/>
        <a:lstStyle/>
        <a:p>
          <a:endParaRPr lang="en-US"/>
        </a:p>
      </dgm:t>
    </dgm:pt>
    <dgm:pt modelId="{DE73AFBC-CB3C-400A-BD92-F69418033102}" type="sibTrans" cxnId="{D57BE398-BC8E-49B3-BDCA-EC1788425673}">
      <dgm:prSet/>
      <dgm:spPr/>
      <dgm:t>
        <a:bodyPr/>
        <a:lstStyle/>
        <a:p>
          <a:endParaRPr lang="en-US"/>
        </a:p>
      </dgm:t>
    </dgm:pt>
    <dgm:pt modelId="{95F882DC-B032-46D2-B83C-44A7F2BAFCE5}">
      <dgm:prSet/>
      <dgm:spPr/>
      <dgm:t>
        <a:bodyPr/>
        <a:lstStyle/>
        <a:p>
          <a:r>
            <a:rPr lang="en-US" dirty="0"/>
            <a:t>“I love the structure of the course with many short films and movies that help us learn how Spanish is truly spoken and learn about Spanish and Latin American culture.”</a:t>
          </a:r>
        </a:p>
      </dgm:t>
    </dgm:pt>
    <dgm:pt modelId="{3B28CD3C-9AE2-42DF-A7C5-2581A398E955}" type="parTrans" cxnId="{0992DA24-3BB1-485D-B55C-C7FF3793C6CA}">
      <dgm:prSet/>
      <dgm:spPr/>
      <dgm:t>
        <a:bodyPr/>
        <a:lstStyle/>
        <a:p>
          <a:endParaRPr lang="en-US"/>
        </a:p>
      </dgm:t>
    </dgm:pt>
    <dgm:pt modelId="{79B5A1B6-8D20-4200-A014-2E1EFD2B46F6}" type="sibTrans" cxnId="{0992DA24-3BB1-485D-B55C-C7FF3793C6CA}">
      <dgm:prSet/>
      <dgm:spPr/>
      <dgm:t>
        <a:bodyPr/>
        <a:lstStyle/>
        <a:p>
          <a:endParaRPr lang="en-US"/>
        </a:p>
      </dgm:t>
    </dgm:pt>
    <dgm:pt modelId="{62B8F362-25E6-444D-A2B8-9843F9534F4B}">
      <dgm:prSet/>
      <dgm:spPr/>
      <dgm:t>
        <a:bodyPr/>
        <a:lstStyle/>
        <a:p>
          <a:r>
            <a:rPr lang="en-US" dirty="0"/>
            <a:t>“I feel like coming into this course, speaking was the weakest out of all of my Spanish skills, but this course has really helped with that.”</a:t>
          </a:r>
        </a:p>
      </dgm:t>
    </dgm:pt>
    <dgm:pt modelId="{90CF678A-EBE4-4A7F-A7D3-28280E36E84F}" type="parTrans" cxnId="{EB758F4F-0B6D-46DD-99A8-C63E959A90A0}">
      <dgm:prSet/>
      <dgm:spPr/>
      <dgm:t>
        <a:bodyPr/>
        <a:lstStyle/>
        <a:p>
          <a:endParaRPr lang="en-US"/>
        </a:p>
      </dgm:t>
    </dgm:pt>
    <dgm:pt modelId="{3DEEDE4A-7CB1-48F2-B85C-54F0A566354C}" type="sibTrans" cxnId="{EB758F4F-0B6D-46DD-99A8-C63E959A90A0}">
      <dgm:prSet/>
      <dgm:spPr/>
      <dgm:t>
        <a:bodyPr/>
        <a:lstStyle/>
        <a:p>
          <a:endParaRPr lang="en-US"/>
        </a:p>
      </dgm:t>
    </dgm:pt>
    <dgm:pt modelId="{01B1FA14-34AC-4373-BAE2-940C7FD6AAA3}">
      <dgm:prSet/>
      <dgm:spPr/>
      <dgm:t>
        <a:bodyPr/>
        <a:lstStyle/>
        <a:p>
          <a:r>
            <a:rPr lang="en-US" dirty="0"/>
            <a:t>“I loved the assignments, especially the movies, because they talked about real and important topics that come up day to day.”</a:t>
          </a:r>
        </a:p>
      </dgm:t>
    </dgm:pt>
    <dgm:pt modelId="{3F911E58-73AB-42E9-9EAE-7D49359FD5F9}" type="parTrans" cxnId="{F545C688-26CF-42F1-A163-A1CF24F946A8}">
      <dgm:prSet/>
      <dgm:spPr/>
      <dgm:t>
        <a:bodyPr/>
        <a:lstStyle/>
        <a:p>
          <a:endParaRPr lang="en-US"/>
        </a:p>
      </dgm:t>
    </dgm:pt>
    <dgm:pt modelId="{3B22507F-4341-4EBB-8FBF-136694690365}" type="sibTrans" cxnId="{F545C688-26CF-42F1-A163-A1CF24F946A8}">
      <dgm:prSet/>
      <dgm:spPr/>
      <dgm:t>
        <a:bodyPr/>
        <a:lstStyle/>
        <a:p>
          <a:endParaRPr lang="en-US"/>
        </a:p>
      </dgm:t>
    </dgm:pt>
    <dgm:pt modelId="{D1F6ED2A-03DB-48D6-8D20-FC386F7F6B7F}">
      <dgm:prSet/>
      <dgm:spPr/>
      <dgm:t>
        <a:bodyPr/>
        <a:lstStyle/>
        <a:p>
          <a:r>
            <a:rPr lang="en-US" dirty="0"/>
            <a:t>“Although I am a heritage speaker, this class helped me develop a stronger vocabulary and more confidence.”</a:t>
          </a:r>
        </a:p>
      </dgm:t>
    </dgm:pt>
    <dgm:pt modelId="{78C961AD-6ADB-435A-A049-570096EC8C28}" type="parTrans" cxnId="{C7B2AA8B-3C84-4018-9D79-ACC2A227319E}">
      <dgm:prSet/>
      <dgm:spPr/>
      <dgm:t>
        <a:bodyPr/>
        <a:lstStyle/>
        <a:p>
          <a:endParaRPr lang="en-US"/>
        </a:p>
      </dgm:t>
    </dgm:pt>
    <dgm:pt modelId="{C1B8229A-26FC-4C43-A9A3-97F0CE6FB909}" type="sibTrans" cxnId="{C7B2AA8B-3C84-4018-9D79-ACC2A227319E}">
      <dgm:prSet/>
      <dgm:spPr/>
      <dgm:t>
        <a:bodyPr/>
        <a:lstStyle/>
        <a:p>
          <a:endParaRPr lang="en-US"/>
        </a:p>
      </dgm:t>
    </dgm:pt>
    <dgm:pt modelId="{99D9E307-0CE0-41BF-B075-1A4AD3308DF3}">
      <dgm:prSet/>
      <dgm:spPr/>
      <dgm:t>
        <a:bodyPr/>
        <a:lstStyle/>
        <a:p>
          <a:r>
            <a:rPr lang="en-US" dirty="0"/>
            <a:t>“My conversation skills have improved drastically in this course.”</a:t>
          </a:r>
        </a:p>
      </dgm:t>
    </dgm:pt>
    <dgm:pt modelId="{73C564EE-1989-4A75-8FD0-E79A3129DC83}" type="parTrans" cxnId="{B92D26E9-F905-4BF9-8426-E9B38C3A2FC7}">
      <dgm:prSet/>
      <dgm:spPr/>
      <dgm:t>
        <a:bodyPr/>
        <a:lstStyle/>
        <a:p>
          <a:endParaRPr lang="en-US"/>
        </a:p>
      </dgm:t>
    </dgm:pt>
    <dgm:pt modelId="{086D11FB-FA52-409C-8847-7E5E021C2301}" type="sibTrans" cxnId="{B92D26E9-F905-4BF9-8426-E9B38C3A2FC7}">
      <dgm:prSet/>
      <dgm:spPr/>
      <dgm:t>
        <a:bodyPr/>
        <a:lstStyle/>
        <a:p>
          <a:endParaRPr lang="en-US"/>
        </a:p>
      </dgm:t>
    </dgm:pt>
    <dgm:pt modelId="{616B7C34-F76D-984A-BF4A-82D74DE8E5C9}" type="pres">
      <dgm:prSet presAssocID="{EEDFBA32-8AFA-46BF-872F-D12158AFC969}" presName="vert0" presStyleCnt="0">
        <dgm:presLayoutVars>
          <dgm:dir/>
          <dgm:animOne val="branch"/>
          <dgm:animLvl val="lvl"/>
        </dgm:presLayoutVars>
      </dgm:prSet>
      <dgm:spPr/>
    </dgm:pt>
    <dgm:pt modelId="{BA9814FD-F270-F54F-AC41-A68CB39D07AF}" type="pres">
      <dgm:prSet presAssocID="{5D1354A1-1432-4F35-84F0-9DD2EB4869F1}" presName="thickLine" presStyleLbl="alignNode1" presStyleIdx="0" presStyleCnt="6"/>
      <dgm:spPr/>
    </dgm:pt>
    <dgm:pt modelId="{55641E96-BB59-F148-8787-FEE8CC70B5C0}" type="pres">
      <dgm:prSet presAssocID="{5D1354A1-1432-4F35-84F0-9DD2EB4869F1}" presName="horz1" presStyleCnt="0"/>
      <dgm:spPr/>
    </dgm:pt>
    <dgm:pt modelId="{01FD9772-D653-D042-B41B-0E84D67C059D}" type="pres">
      <dgm:prSet presAssocID="{5D1354A1-1432-4F35-84F0-9DD2EB4869F1}" presName="tx1" presStyleLbl="revTx" presStyleIdx="0" presStyleCnt="6"/>
      <dgm:spPr/>
    </dgm:pt>
    <dgm:pt modelId="{E8CA15C2-A646-724C-8584-07F8A375C19F}" type="pres">
      <dgm:prSet presAssocID="{5D1354A1-1432-4F35-84F0-9DD2EB4869F1}" presName="vert1" presStyleCnt="0"/>
      <dgm:spPr/>
    </dgm:pt>
    <dgm:pt modelId="{B8CC652C-E824-CE4D-B853-5821110E4D26}" type="pres">
      <dgm:prSet presAssocID="{95F882DC-B032-46D2-B83C-44A7F2BAFCE5}" presName="thickLine" presStyleLbl="alignNode1" presStyleIdx="1" presStyleCnt="6"/>
      <dgm:spPr/>
    </dgm:pt>
    <dgm:pt modelId="{C007A46D-CF70-7D44-BFBF-99D708D8F976}" type="pres">
      <dgm:prSet presAssocID="{95F882DC-B032-46D2-B83C-44A7F2BAFCE5}" presName="horz1" presStyleCnt="0"/>
      <dgm:spPr/>
    </dgm:pt>
    <dgm:pt modelId="{EB85CB4B-7775-394E-9AAD-6B1CCEDAA255}" type="pres">
      <dgm:prSet presAssocID="{95F882DC-B032-46D2-B83C-44A7F2BAFCE5}" presName="tx1" presStyleLbl="revTx" presStyleIdx="1" presStyleCnt="6"/>
      <dgm:spPr/>
    </dgm:pt>
    <dgm:pt modelId="{DF362D06-6BF7-F347-AD68-564BCEAC43D8}" type="pres">
      <dgm:prSet presAssocID="{95F882DC-B032-46D2-B83C-44A7F2BAFCE5}" presName="vert1" presStyleCnt="0"/>
      <dgm:spPr/>
    </dgm:pt>
    <dgm:pt modelId="{70859B8E-837A-BC4A-A1E4-B0AFFAF29567}" type="pres">
      <dgm:prSet presAssocID="{62B8F362-25E6-444D-A2B8-9843F9534F4B}" presName="thickLine" presStyleLbl="alignNode1" presStyleIdx="2" presStyleCnt="6"/>
      <dgm:spPr/>
    </dgm:pt>
    <dgm:pt modelId="{A8D50464-93D1-CA4F-93C5-963F35F9A3D2}" type="pres">
      <dgm:prSet presAssocID="{62B8F362-25E6-444D-A2B8-9843F9534F4B}" presName="horz1" presStyleCnt="0"/>
      <dgm:spPr/>
    </dgm:pt>
    <dgm:pt modelId="{F02B4FC6-19B1-7046-866F-4FA11CAD1BC4}" type="pres">
      <dgm:prSet presAssocID="{62B8F362-25E6-444D-A2B8-9843F9534F4B}" presName="tx1" presStyleLbl="revTx" presStyleIdx="2" presStyleCnt="6"/>
      <dgm:spPr/>
    </dgm:pt>
    <dgm:pt modelId="{32BC4BE2-FFEC-6349-9708-A3736268D1D8}" type="pres">
      <dgm:prSet presAssocID="{62B8F362-25E6-444D-A2B8-9843F9534F4B}" presName="vert1" presStyleCnt="0"/>
      <dgm:spPr/>
    </dgm:pt>
    <dgm:pt modelId="{D4C42D91-C3B4-A84D-AC9B-59D8B96D4ACE}" type="pres">
      <dgm:prSet presAssocID="{01B1FA14-34AC-4373-BAE2-940C7FD6AAA3}" presName="thickLine" presStyleLbl="alignNode1" presStyleIdx="3" presStyleCnt="6"/>
      <dgm:spPr/>
    </dgm:pt>
    <dgm:pt modelId="{709CBD0F-AB75-614F-BD0D-6D1C57233D19}" type="pres">
      <dgm:prSet presAssocID="{01B1FA14-34AC-4373-BAE2-940C7FD6AAA3}" presName="horz1" presStyleCnt="0"/>
      <dgm:spPr/>
    </dgm:pt>
    <dgm:pt modelId="{AA9DBC55-7484-5F45-876B-B9BBAAD23BBE}" type="pres">
      <dgm:prSet presAssocID="{01B1FA14-34AC-4373-BAE2-940C7FD6AAA3}" presName="tx1" presStyleLbl="revTx" presStyleIdx="3" presStyleCnt="6"/>
      <dgm:spPr/>
    </dgm:pt>
    <dgm:pt modelId="{4D74EBB5-CD68-2A43-A4F7-615FE6B166A3}" type="pres">
      <dgm:prSet presAssocID="{01B1FA14-34AC-4373-BAE2-940C7FD6AAA3}" presName="vert1" presStyleCnt="0"/>
      <dgm:spPr/>
    </dgm:pt>
    <dgm:pt modelId="{4F3FD275-534D-E14D-822F-4CC4B485ED25}" type="pres">
      <dgm:prSet presAssocID="{D1F6ED2A-03DB-48D6-8D20-FC386F7F6B7F}" presName="thickLine" presStyleLbl="alignNode1" presStyleIdx="4" presStyleCnt="6"/>
      <dgm:spPr/>
    </dgm:pt>
    <dgm:pt modelId="{9D4E3A1D-54FF-0D43-B2A8-4FCFE93372F5}" type="pres">
      <dgm:prSet presAssocID="{D1F6ED2A-03DB-48D6-8D20-FC386F7F6B7F}" presName="horz1" presStyleCnt="0"/>
      <dgm:spPr/>
    </dgm:pt>
    <dgm:pt modelId="{30DD3AAA-690E-0D4B-A3A5-CB79D2E734C5}" type="pres">
      <dgm:prSet presAssocID="{D1F6ED2A-03DB-48D6-8D20-FC386F7F6B7F}" presName="tx1" presStyleLbl="revTx" presStyleIdx="4" presStyleCnt="6"/>
      <dgm:spPr/>
    </dgm:pt>
    <dgm:pt modelId="{E21181ED-9DBF-174E-9A15-4FA82685F693}" type="pres">
      <dgm:prSet presAssocID="{D1F6ED2A-03DB-48D6-8D20-FC386F7F6B7F}" presName="vert1" presStyleCnt="0"/>
      <dgm:spPr/>
    </dgm:pt>
    <dgm:pt modelId="{EC96DED5-9FB1-7449-A16D-5E99BF3738BD}" type="pres">
      <dgm:prSet presAssocID="{99D9E307-0CE0-41BF-B075-1A4AD3308DF3}" presName="thickLine" presStyleLbl="alignNode1" presStyleIdx="5" presStyleCnt="6"/>
      <dgm:spPr/>
    </dgm:pt>
    <dgm:pt modelId="{EE0A4F5C-DEBC-B44F-89B9-0D0AE6C3C037}" type="pres">
      <dgm:prSet presAssocID="{99D9E307-0CE0-41BF-B075-1A4AD3308DF3}" presName="horz1" presStyleCnt="0"/>
      <dgm:spPr/>
    </dgm:pt>
    <dgm:pt modelId="{1B91E34D-F21C-C749-A44A-B8690A86E72F}" type="pres">
      <dgm:prSet presAssocID="{99D9E307-0CE0-41BF-B075-1A4AD3308DF3}" presName="tx1" presStyleLbl="revTx" presStyleIdx="5" presStyleCnt="6"/>
      <dgm:spPr/>
    </dgm:pt>
    <dgm:pt modelId="{4F469DAB-78AB-5B48-A178-B9BDFFFA589E}" type="pres">
      <dgm:prSet presAssocID="{99D9E307-0CE0-41BF-B075-1A4AD3308DF3}" presName="vert1" presStyleCnt="0"/>
      <dgm:spPr/>
    </dgm:pt>
  </dgm:ptLst>
  <dgm:cxnLst>
    <dgm:cxn modelId="{CF0AB50B-03B0-8446-839E-CFBD303F45A0}" type="presOf" srcId="{D1F6ED2A-03DB-48D6-8D20-FC386F7F6B7F}" destId="{30DD3AAA-690E-0D4B-A3A5-CB79D2E734C5}" srcOrd="0" destOrd="0" presId="urn:microsoft.com/office/officeart/2008/layout/LinedList"/>
    <dgm:cxn modelId="{3A883A17-E555-BF42-A423-3F3D82D9ACF1}" type="presOf" srcId="{01B1FA14-34AC-4373-BAE2-940C7FD6AAA3}" destId="{AA9DBC55-7484-5F45-876B-B9BBAAD23BBE}" srcOrd="0" destOrd="0" presId="urn:microsoft.com/office/officeart/2008/layout/LinedList"/>
    <dgm:cxn modelId="{0D1D8F20-D6DA-5740-989C-DBC89ED3B581}" type="presOf" srcId="{95F882DC-B032-46D2-B83C-44A7F2BAFCE5}" destId="{EB85CB4B-7775-394E-9AAD-6B1CCEDAA255}" srcOrd="0" destOrd="0" presId="urn:microsoft.com/office/officeart/2008/layout/LinedList"/>
    <dgm:cxn modelId="{0992DA24-3BB1-485D-B55C-C7FF3793C6CA}" srcId="{EEDFBA32-8AFA-46BF-872F-D12158AFC969}" destId="{95F882DC-B032-46D2-B83C-44A7F2BAFCE5}" srcOrd="1" destOrd="0" parTransId="{3B28CD3C-9AE2-42DF-A7C5-2581A398E955}" sibTransId="{79B5A1B6-8D20-4200-A014-2E1EFD2B46F6}"/>
    <dgm:cxn modelId="{61A5B74B-1E49-D543-B035-9114A94EAB66}" type="presOf" srcId="{99D9E307-0CE0-41BF-B075-1A4AD3308DF3}" destId="{1B91E34D-F21C-C749-A44A-B8690A86E72F}" srcOrd="0" destOrd="0" presId="urn:microsoft.com/office/officeart/2008/layout/LinedList"/>
    <dgm:cxn modelId="{EB758F4F-0B6D-46DD-99A8-C63E959A90A0}" srcId="{EEDFBA32-8AFA-46BF-872F-D12158AFC969}" destId="{62B8F362-25E6-444D-A2B8-9843F9534F4B}" srcOrd="2" destOrd="0" parTransId="{90CF678A-EBE4-4A7F-A7D3-28280E36E84F}" sibTransId="{3DEEDE4A-7CB1-48F2-B85C-54F0A566354C}"/>
    <dgm:cxn modelId="{94CD426E-8467-FC48-B545-2B94B4B1D2F7}" type="presOf" srcId="{62B8F362-25E6-444D-A2B8-9843F9534F4B}" destId="{F02B4FC6-19B1-7046-866F-4FA11CAD1BC4}" srcOrd="0" destOrd="0" presId="urn:microsoft.com/office/officeart/2008/layout/LinedList"/>
    <dgm:cxn modelId="{F545C688-26CF-42F1-A163-A1CF24F946A8}" srcId="{EEDFBA32-8AFA-46BF-872F-D12158AFC969}" destId="{01B1FA14-34AC-4373-BAE2-940C7FD6AAA3}" srcOrd="3" destOrd="0" parTransId="{3F911E58-73AB-42E9-9EAE-7D49359FD5F9}" sibTransId="{3B22507F-4341-4EBB-8FBF-136694690365}"/>
    <dgm:cxn modelId="{C7B2AA8B-3C84-4018-9D79-ACC2A227319E}" srcId="{EEDFBA32-8AFA-46BF-872F-D12158AFC969}" destId="{D1F6ED2A-03DB-48D6-8D20-FC386F7F6B7F}" srcOrd="4" destOrd="0" parTransId="{78C961AD-6ADB-435A-A049-570096EC8C28}" sibTransId="{C1B8229A-26FC-4C43-A9A3-97F0CE6FB909}"/>
    <dgm:cxn modelId="{B50AB691-75F4-F04F-866E-3C14F9F344C2}" type="presOf" srcId="{EEDFBA32-8AFA-46BF-872F-D12158AFC969}" destId="{616B7C34-F76D-984A-BF4A-82D74DE8E5C9}" srcOrd="0" destOrd="0" presId="urn:microsoft.com/office/officeart/2008/layout/LinedList"/>
    <dgm:cxn modelId="{D57BE398-BC8E-49B3-BDCA-EC1788425673}" srcId="{EEDFBA32-8AFA-46BF-872F-D12158AFC969}" destId="{5D1354A1-1432-4F35-84F0-9DD2EB4869F1}" srcOrd="0" destOrd="0" parTransId="{33001F21-BE09-4FDD-AD19-2B75CD21999D}" sibTransId="{DE73AFBC-CB3C-400A-BD92-F69418033102}"/>
    <dgm:cxn modelId="{B92D26E9-F905-4BF9-8426-E9B38C3A2FC7}" srcId="{EEDFBA32-8AFA-46BF-872F-D12158AFC969}" destId="{99D9E307-0CE0-41BF-B075-1A4AD3308DF3}" srcOrd="5" destOrd="0" parTransId="{73C564EE-1989-4A75-8FD0-E79A3129DC83}" sibTransId="{086D11FB-FA52-409C-8847-7E5E021C2301}"/>
    <dgm:cxn modelId="{E5E510F6-9986-AC49-B125-C0AEE999B660}" type="presOf" srcId="{5D1354A1-1432-4F35-84F0-9DD2EB4869F1}" destId="{01FD9772-D653-D042-B41B-0E84D67C059D}" srcOrd="0" destOrd="0" presId="urn:microsoft.com/office/officeart/2008/layout/LinedList"/>
    <dgm:cxn modelId="{B8D20F26-2D1A-3C4C-8B84-0531AB560EB5}" type="presParOf" srcId="{616B7C34-F76D-984A-BF4A-82D74DE8E5C9}" destId="{BA9814FD-F270-F54F-AC41-A68CB39D07AF}" srcOrd="0" destOrd="0" presId="urn:microsoft.com/office/officeart/2008/layout/LinedList"/>
    <dgm:cxn modelId="{0C5AAC52-0C7B-0645-B4C3-E81A651FDFD4}" type="presParOf" srcId="{616B7C34-F76D-984A-BF4A-82D74DE8E5C9}" destId="{55641E96-BB59-F148-8787-FEE8CC70B5C0}" srcOrd="1" destOrd="0" presId="urn:microsoft.com/office/officeart/2008/layout/LinedList"/>
    <dgm:cxn modelId="{36CDDD21-FDFE-C548-8BCC-1913AB971039}" type="presParOf" srcId="{55641E96-BB59-F148-8787-FEE8CC70B5C0}" destId="{01FD9772-D653-D042-B41B-0E84D67C059D}" srcOrd="0" destOrd="0" presId="urn:microsoft.com/office/officeart/2008/layout/LinedList"/>
    <dgm:cxn modelId="{40E93D72-2DF0-1847-9F6F-1C9CCE3A3436}" type="presParOf" srcId="{55641E96-BB59-F148-8787-FEE8CC70B5C0}" destId="{E8CA15C2-A646-724C-8584-07F8A375C19F}" srcOrd="1" destOrd="0" presId="urn:microsoft.com/office/officeart/2008/layout/LinedList"/>
    <dgm:cxn modelId="{C5E4E64E-5493-5548-BE85-029269DFC372}" type="presParOf" srcId="{616B7C34-F76D-984A-BF4A-82D74DE8E5C9}" destId="{B8CC652C-E824-CE4D-B853-5821110E4D26}" srcOrd="2" destOrd="0" presId="urn:microsoft.com/office/officeart/2008/layout/LinedList"/>
    <dgm:cxn modelId="{3ED31EEB-D92D-8D48-8E66-181E1FBB3E22}" type="presParOf" srcId="{616B7C34-F76D-984A-BF4A-82D74DE8E5C9}" destId="{C007A46D-CF70-7D44-BFBF-99D708D8F976}" srcOrd="3" destOrd="0" presId="urn:microsoft.com/office/officeart/2008/layout/LinedList"/>
    <dgm:cxn modelId="{477637F5-1DFB-1B43-9B9B-220DFBAEE53C}" type="presParOf" srcId="{C007A46D-CF70-7D44-BFBF-99D708D8F976}" destId="{EB85CB4B-7775-394E-9AAD-6B1CCEDAA255}" srcOrd="0" destOrd="0" presId="urn:microsoft.com/office/officeart/2008/layout/LinedList"/>
    <dgm:cxn modelId="{772C9ECD-1047-5A4B-8400-24EA1D4D19E0}" type="presParOf" srcId="{C007A46D-CF70-7D44-BFBF-99D708D8F976}" destId="{DF362D06-6BF7-F347-AD68-564BCEAC43D8}" srcOrd="1" destOrd="0" presId="urn:microsoft.com/office/officeart/2008/layout/LinedList"/>
    <dgm:cxn modelId="{D51D6260-991C-FA41-85F6-52B77D22E2AF}" type="presParOf" srcId="{616B7C34-F76D-984A-BF4A-82D74DE8E5C9}" destId="{70859B8E-837A-BC4A-A1E4-B0AFFAF29567}" srcOrd="4" destOrd="0" presId="urn:microsoft.com/office/officeart/2008/layout/LinedList"/>
    <dgm:cxn modelId="{A7DFA2FC-52FD-BE46-87B8-A86639012EF0}" type="presParOf" srcId="{616B7C34-F76D-984A-BF4A-82D74DE8E5C9}" destId="{A8D50464-93D1-CA4F-93C5-963F35F9A3D2}" srcOrd="5" destOrd="0" presId="urn:microsoft.com/office/officeart/2008/layout/LinedList"/>
    <dgm:cxn modelId="{BE8A8F88-89F3-8E43-942F-4F0CF8A78C5F}" type="presParOf" srcId="{A8D50464-93D1-CA4F-93C5-963F35F9A3D2}" destId="{F02B4FC6-19B1-7046-866F-4FA11CAD1BC4}" srcOrd="0" destOrd="0" presId="urn:microsoft.com/office/officeart/2008/layout/LinedList"/>
    <dgm:cxn modelId="{92B3C38E-A0F4-024D-980C-2D1DFF9D9DD5}" type="presParOf" srcId="{A8D50464-93D1-CA4F-93C5-963F35F9A3D2}" destId="{32BC4BE2-FFEC-6349-9708-A3736268D1D8}" srcOrd="1" destOrd="0" presId="urn:microsoft.com/office/officeart/2008/layout/LinedList"/>
    <dgm:cxn modelId="{7BF421EE-0914-C645-A33C-907F6164FF24}" type="presParOf" srcId="{616B7C34-F76D-984A-BF4A-82D74DE8E5C9}" destId="{D4C42D91-C3B4-A84D-AC9B-59D8B96D4ACE}" srcOrd="6" destOrd="0" presId="urn:microsoft.com/office/officeart/2008/layout/LinedList"/>
    <dgm:cxn modelId="{37A52C76-D907-8A44-8CD0-19B7ACA713FF}" type="presParOf" srcId="{616B7C34-F76D-984A-BF4A-82D74DE8E5C9}" destId="{709CBD0F-AB75-614F-BD0D-6D1C57233D19}" srcOrd="7" destOrd="0" presId="urn:microsoft.com/office/officeart/2008/layout/LinedList"/>
    <dgm:cxn modelId="{8870A540-459A-C74F-A004-751F217B791B}" type="presParOf" srcId="{709CBD0F-AB75-614F-BD0D-6D1C57233D19}" destId="{AA9DBC55-7484-5F45-876B-B9BBAAD23BBE}" srcOrd="0" destOrd="0" presId="urn:microsoft.com/office/officeart/2008/layout/LinedList"/>
    <dgm:cxn modelId="{0079A815-9270-BB45-8B78-52BE5E3C936D}" type="presParOf" srcId="{709CBD0F-AB75-614F-BD0D-6D1C57233D19}" destId="{4D74EBB5-CD68-2A43-A4F7-615FE6B166A3}" srcOrd="1" destOrd="0" presId="urn:microsoft.com/office/officeart/2008/layout/LinedList"/>
    <dgm:cxn modelId="{C44D3308-B7B6-144D-AC9D-399A20FFFCF6}" type="presParOf" srcId="{616B7C34-F76D-984A-BF4A-82D74DE8E5C9}" destId="{4F3FD275-534D-E14D-822F-4CC4B485ED25}" srcOrd="8" destOrd="0" presId="urn:microsoft.com/office/officeart/2008/layout/LinedList"/>
    <dgm:cxn modelId="{B6A392CD-930B-B443-B888-35C2C0115790}" type="presParOf" srcId="{616B7C34-F76D-984A-BF4A-82D74DE8E5C9}" destId="{9D4E3A1D-54FF-0D43-B2A8-4FCFE93372F5}" srcOrd="9" destOrd="0" presId="urn:microsoft.com/office/officeart/2008/layout/LinedList"/>
    <dgm:cxn modelId="{B5D24B59-F734-4749-8A47-D5652F828F41}" type="presParOf" srcId="{9D4E3A1D-54FF-0D43-B2A8-4FCFE93372F5}" destId="{30DD3AAA-690E-0D4B-A3A5-CB79D2E734C5}" srcOrd="0" destOrd="0" presId="urn:microsoft.com/office/officeart/2008/layout/LinedList"/>
    <dgm:cxn modelId="{AFA14089-4873-7F44-ADB2-CDE2B72F2B96}" type="presParOf" srcId="{9D4E3A1D-54FF-0D43-B2A8-4FCFE93372F5}" destId="{E21181ED-9DBF-174E-9A15-4FA82685F693}" srcOrd="1" destOrd="0" presId="urn:microsoft.com/office/officeart/2008/layout/LinedList"/>
    <dgm:cxn modelId="{E9CE8287-4EF0-CA45-BCC4-9645452F144E}" type="presParOf" srcId="{616B7C34-F76D-984A-BF4A-82D74DE8E5C9}" destId="{EC96DED5-9FB1-7449-A16D-5E99BF3738BD}" srcOrd="10" destOrd="0" presId="urn:microsoft.com/office/officeart/2008/layout/LinedList"/>
    <dgm:cxn modelId="{F2A64AEE-4329-7F49-9F0D-4728906B0108}" type="presParOf" srcId="{616B7C34-F76D-984A-BF4A-82D74DE8E5C9}" destId="{EE0A4F5C-DEBC-B44F-89B9-0D0AE6C3C037}" srcOrd="11" destOrd="0" presId="urn:microsoft.com/office/officeart/2008/layout/LinedList"/>
    <dgm:cxn modelId="{E1C026A1-85D2-5C44-AEAE-78E6273AF1CF}" type="presParOf" srcId="{EE0A4F5C-DEBC-B44F-89B9-0D0AE6C3C037}" destId="{1B91E34D-F21C-C749-A44A-B8690A86E72F}" srcOrd="0" destOrd="0" presId="urn:microsoft.com/office/officeart/2008/layout/LinedList"/>
    <dgm:cxn modelId="{7AFB9A62-3058-8C40-9C4E-BC2837667A0A}" type="presParOf" srcId="{EE0A4F5C-DEBC-B44F-89B9-0D0AE6C3C037}" destId="{4F469DAB-78AB-5B48-A178-B9BDFFFA589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BE48EA-37A4-41C0-AEBB-63C42BD9B7EA}">
      <dsp:nvSpPr>
        <dsp:cNvPr id="0" name=""/>
        <dsp:cNvSpPr/>
      </dsp:nvSpPr>
      <dsp:spPr>
        <a:xfrm>
          <a:off x="821562" y="356981"/>
          <a:ext cx="1510523" cy="12173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FC1733-FEB7-43FD-A4D5-E2CB4F1B246D}">
      <dsp:nvSpPr>
        <dsp:cNvPr id="0" name=""/>
        <dsp:cNvSpPr/>
      </dsp:nvSpPr>
      <dsp:spPr>
        <a:xfrm>
          <a:off x="821562" y="1701769"/>
          <a:ext cx="4315781" cy="521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b="1" kern="1200" dirty="0"/>
            <a:t>At home:</a:t>
          </a:r>
          <a:endParaRPr lang="en-US" sz="3600" kern="1200" dirty="0"/>
        </a:p>
      </dsp:txBody>
      <dsp:txXfrm>
        <a:off x="821562" y="1701769"/>
        <a:ext cx="4315781" cy="521710"/>
      </dsp:txXfrm>
    </dsp:sp>
    <dsp:sp modelId="{F5F51905-51C4-4A21-AD1D-32ABA60981F8}">
      <dsp:nvSpPr>
        <dsp:cNvPr id="0" name=""/>
        <dsp:cNvSpPr/>
      </dsp:nvSpPr>
      <dsp:spPr>
        <a:xfrm>
          <a:off x="821562" y="2282764"/>
          <a:ext cx="4315781" cy="10384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Activities based on readings and videos 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(one before each class day)</a:t>
          </a:r>
        </a:p>
      </dsp:txBody>
      <dsp:txXfrm>
        <a:off x="821562" y="2282764"/>
        <a:ext cx="4315781" cy="1038491"/>
      </dsp:txXfrm>
    </dsp:sp>
    <dsp:sp modelId="{EF306001-FCD1-4E59-BDCE-757C6FF12FAD}">
      <dsp:nvSpPr>
        <dsp:cNvPr id="0" name=""/>
        <dsp:cNvSpPr/>
      </dsp:nvSpPr>
      <dsp:spPr>
        <a:xfrm>
          <a:off x="5892605" y="356981"/>
          <a:ext cx="1510523" cy="12173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D5B1BF-75FB-4ED9-83F2-F6A1EAC3FCAA}">
      <dsp:nvSpPr>
        <dsp:cNvPr id="0" name=""/>
        <dsp:cNvSpPr/>
      </dsp:nvSpPr>
      <dsp:spPr>
        <a:xfrm>
          <a:off x="5892605" y="1701769"/>
          <a:ext cx="4315781" cy="521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b="1" kern="1200" dirty="0"/>
            <a:t>In class:</a:t>
          </a:r>
          <a:endParaRPr lang="en-US" sz="3600" kern="1200" dirty="0"/>
        </a:p>
      </dsp:txBody>
      <dsp:txXfrm>
        <a:off x="5892605" y="1701769"/>
        <a:ext cx="4315781" cy="521710"/>
      </dsp:txXfrm>
    </dsp:sp>
    <dsp:sp modelId="{6D7A9EA1-01E9-4625-A4EA-60E6CAB344B1}">
      <dsp:nvSpPr>
        <dsp:cNvPr id="0" name=""/>
        <dsp:cNvSpPr/>
      </dsp:nvSpPr>
      <dsp:spPr>
        <a:xfrm>
          <a:off x="5880435" y="2282764"/>
          <a:ext cx="4315781" cy="10384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700" kern="1200" dirty="0"/>
            <a:t>- Pair, small group, and whole class discussions, presentations, debates, etc.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- No specific / standardized in-class activities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Instructor autonomy (faculty, not AIs) / decisions based on particular group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More organic development of discussions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Fewer time constraints</a:t>
          </a:r>
        </a:p>
      </dsp:txBody>
      <dsp:txXfrm>
        <a:off x="5880435" y="2282764"/>
        <a:ext cx="4315781" cy="10384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5374D5-4534-46DC-84A1-845A14191C77}">
      <dsp:nvSpPr>
        <dsp:cNvPr id="0" name=""/>
        <dsp:cNvSpPr/>
      </dsp:nvSpPr>
      <dsp:spPr>
        <a:xfrm>
          <a:off x="0" y="1523"/>
          <a:ext cx="7012370" cy="64911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EAA43C-29F3-408A-AFD2-78F88B1ED460}">
      <dsp:nvSpPr>
        <dsp:cNvPr id="0" name=""/>
        <dsp:cNvSpPr/>
      </dsp:nvSpPr>
      <dsp:spPr>
        <a:xfrm>
          <a:off x="196357" y="147574"/>
          <a:ext cx="357013" cy="3570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1672E2-9551-420F-8F1A-5C4C2C3E0998}">
      <dsp:nvSpPr>
        <dsp:cNvPr id="0" name=""/>
        <dsp:cNvSpPr/>
      </dsp:nvSpPr>
      <dsp:spPr>
        <a:xfrm>
          <a:off x="749727" y="1523"/>
          <a:ext cx="6262642" cy="6491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698" tIns="68698" rIns="68698" bIns="6869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HW / participation (15%)</a:t>
          </a:r>
        </a:p>
      </dsp:txBody>
      <dsp:txXfrm>
        <a:off x="749727" y="1523"/>
        <a:ext cx="6262642" cy="649115"/>
      </dsp:txXfrm>
    </dsp:sp>
    <dsp:sp modelId="{CD582027-6654-4999-B9FA-1BA95D484C38}">
      <dsp:nvSpPr>
        <dsp:cNvPr id="0" name=""/>
        <dsp:cNvSpPr/>
      </dsp:nvSpPr>
      <dsp:spPr>
        <a:xfrm>
          <a:off x="0" y="812917"/>
          <a:ext cx="7012370" cy="64911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94AA0-CEDD-4A59-8A48-A735CED16D04}">
      <dsp:nvSpPr>
        <dsp:cNvPr id="0" name=""/>
        <dsp:cNvSpPr/>
      </dsp:nvSpPr>
      <dsp:spPr>
        <a:xfrm>
          <a:off x="196357" y="958968"/>
          <a:ext cx="357013" cy="3570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B7A648-F569-4DC7-9855-71DA5302C5A8}">
      <dsp:nvSpPr>
        <dsp:cNvPr id="0" name=""/>
        <dsp:cNvSpPr/>
      </dsp:nvSpPr>
      <dsp:spPr>
        <a:xfrm>
          <a:off x="749727" y="812917"/>
          <a:ext cx="6262642" cy="6491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698" tIns="68698" rIns="68698" bIns="6869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Vocabulary lists (15%)</a:t>
          </a:r>
        </a:p>
      </dsp:txBody>
      <dsp:txXfrm>
        <a:off x="749727" y="812917"/>
        <a:ext cx="6262642" cy="649115"/>
      </dsp:txXfrm>
    </dsp:sp>
    <dsp:sp modelId="{1A0B994A-8938-4F0C-B9EB-7CB9F835F1B1}">
      <dsp:nvSpPr>
        <dsp:cNvPr id="0" name=""/>
        <dsp:cNvSpPr/>
      </dsp:nvSpPr>
      <dsp:spPr>
        <a:xfrm>
          <a:off x="0" y="1624311"/>
          <a:ext cx="7012370" cy="64911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1E432B-544D-44C2-86A7-4F39448DC20F}">
      <dsp:nvSpPr>
        <dsp:cNvPr id="0" name=""/>
        <dsp:cNvSpPr/>
      </dsp:nvSpPr>
      <dsp:spPr>
        <a:xfrm>
          <a:off x="196357" y="1770361"/>
          <a:ext cx="357013" cy="35701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F59ABA-FE34-41F0-8610-12761A2D205C}">
      <dsp:nvSpPr>
        <dsp:cNvPr id="0" name=""/>
        <dsp:cNvSpPr/>
      </dsp:nvSpPr>
      <dsp:spPr>
        <a:xfrm>
          <a:off x="749727" y="1624311"/>
          <a:ext cx="6262642" cy="6491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698" tIns="68698" rIns="68698" bIns="6869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Journal entries (15%)</a:t>
          </a:r>
        </a:p>
      </dsp:txBody>
      <dsp:txXfrm>
        <a:off x="749727" y="1624311"/>
        <a:ext cx="6262642" cy="649115"/>
      </dsp:txXfrm>
    </dsp:sp>
    <dsp:sp modelId="{0F3E330E-AA7D-4621-843D-DE5A25079E1F}">
      <dsp:nvSpPr>
        <dsp:cNvPr id="0" name=""/>
        <dsp:cNvSpPr/>
      </dsp:nvSpPr>
      <dsp:spPr>
        <a:xfrm>
          <a:off x="0" y="2435704"/>
          <a:ext cx="7012370" cy="64911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BF0775-1284-4720-9D92-B7D42718604B}">
      <dsp:nvSpPr>
        <dsp:cNvPr id="0" name=""/>
        <dsp:cNvSpPr/>
      </dsp:nvSpPr>
      <dsp:spPr>
        <a:xfrm>
          <a:off x="196357" y="2581755"/>
          <a:ext cx="357013" cy="35701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3AD17C-8ACC-4497-BAB6-39E2BF94D7EA}">
      <dsp:nvSpPr>
        <dsp:cNvPr id="0" name=""/>
        <dsp:cNvSpPr/>
      </dsp:nvSpPr>
      <dsp:spPr>
        <a:xfrm>
          <a:off x="749727" y="2435704"/>
          <a:ext cx="6262642" cy="6491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698" tIns="68698" rIns="68698" bIns="6869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Exams (25%)</a:t>
          </a:r>
        </a:p>
      </dsp:txBody>
      <dsp:txXfrm>
        <a:off x="749727" y="2435704"/>
        <a:ext cx="6262642" cy="649115"/>
      </dsp:txXfrm>
    </dsp:sp>
    <dsp:sp modelId="{3DF40495-9769-4DA6-A875-6816473CFD33}">
      <dsp:nvSpPr>
        <dsp:cNvPr id="0" name=""/>
        <dsp:cNvSpPr/>
      </dsp:nvSpPr>
      <dsp:spPr>
        <a:xfrm>
          <a:off x="0" y="3247098"/>
          <a:ext cx="7012370" cy="64911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A2FF39-B23A-4501-A322-079F1F57FE7D}">
      <dsp:nvSpPr>
        <dsp:cNvPr id="0" name=""/>
        <dsp:cNvSpPr/>
      </dsp:nvSpPr>
      <dsp:spPr>
        <a:xfrm>
          <a:off x="196357" y="3393149"/>
          <a:ext cx="357013" cy="35701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D2D03F-F744-4C91-A534-62F4831BEE8B}">
      <dsp:nvSpPr>
        <dsp:cNvPr id="0" name=""/>
        <dsp:cNvSpPr/>
      </dsp:nvSpPr>
      <dsp:spPr>
        <a:xfrm>
          <a:off x="749727" y="3247098"/>
          <a:ext cx="6262642" cy="6491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698" tIns="68698" rIns="68698" bIns="6869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In-class speaking activities (15%)</a:t>
          </a:r>
        </a:p>
      </dsp:txBody>
      <dsp:txXfrm>
        <a:off x="749727" y="3247098"/>
        <a:ext cx="6262642" cy="649115"/>
      </dsp:txXfrm>
    </dsp:sp>
    <dsp:sp modelId="{22E22064-3536-4F77-9FE9-D540CB635DCC}">
      <dsp:nvSpPr>
        <dsp:cNvPr id="0" name=""/>
        <dsp:cNvSpPr/>
      </dsp:nvSpPr>
      <dsp:spPr>
        <a:xfrm>
          <a:off x="0" y="4058492"/>
          <a:ext cx="7012370" cy="64911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4EAC6D-0F61-4C50-AC7F-1D222398BE13}">
      <dsp:nvSpPr>
        <dsp:cNvPr id="0" name=""/>
        <dsp:cNvSpPr/>
      </dsp:nvSpPr>
      <dsp:spPr>
        <a:xfrm>
          <a:off x="196357" y="4204543"/>
          <a:ext cx="357013" cy="35701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FBA984-E7E1-4276-9485-C357621C651C}">
      <dsp:nvSpPr>
        <dsp:cNvPr id="0" name=""/>
        <dsp:cNvSpPr/>
      </dsp:nvSpPr>
      <dsp:spPr>
        <a:xfrm>
          <a:off x="749727" y="4058492"/>
          <a:ext cx="6262642" cy="6491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698" tIns="68698" rIns="68698" bIns="6869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Conversifi conversations (15%)</a:t>
          </a:r>
        </a:p>
      </dsp:txBody>
      <dsp:txXfrm>
        <a:off x="749727" y="4058492"/>
        <a:ext cx="6262642" cy="6491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9814FD-F270-F54F-AC41-A68CB39D07AF}">
      <dsp:nvSpPr>
        <dsp:cNvPr id="0" name=""/>
        <dsp:cNvSpPr/>
      </dsp:nvSpPr>
      <dsp:spPr>
        <a:xfrm>
          <a:off x="0" y="2299"/>
          <a:ext cx="701237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FD9772-D653-D042-B41B-0E84D67C059D}">
      <dsp:nvSpPr>
        <dsp:cNvPr id="0" name=""/>
        <dsp:cNvSpPr/>
      </dsp:nvSpPr>
      <dsp:spPr>
        <a:xfrm>
          <a:off x="0" y="2299"/>
          <a:ext cx="7012370" cy="784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“I really enjoyed how this class was more about class participation and speaking practice instead of purely worksheets and written/grammatical work.”</a:t>
          </a:r>
        </a:p>
      </dsp:txBody>
      <dsp:txXfrm>
        <a:off x="0" y="2299"/>
        <a:ext cx="7012370" cy="784088"/>
      </dsp:txXfrm>
    </dsp:sp>
    <dsp:sp modelId="{B8CC652C-E824-CE4D-B853-5821110E4D26}">
      <dsp:nvSpPr>
        <dsp:cNvPr id="0" name=""/>
        <dsp:cNvSpPr/>
      </dsp:nvSpPr>
      <dsp:spPr>
        <a:xfrm>
          <a:off x="0" y="786388"/>
          <a:ext cx="7012370" cy="0"/>
        </a:xfrm>
        <a:prstGeom prst="line">
          <a:avLst/>
        </a:prstGeom>
        <a:gradFill rotWithShape="0">
          <a:gsLst>
            <a:gs pos="0">
              <a:schemeClr val="accent2">
                <a:hueOff val="748579"/>
                <a:satOff val="1062"/>
                <a:lumOff val="3647"/>
                <a:alphaOff val="0"/>
                <a:tint val="98000"/>
                <a:lumMod val="110000"/>
              </a:schemeClr>
            </a:gs>
            <a:gs pos="84000">
              <a:schemeClr val="accent2">
                <a:hueOff val="748579"/>
                <a:satOff val="1062"/>
                <a:lumOff val="3647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748579"/>
              <a:satOff val="1062"/>
              <a:lumOff val="3647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85CB4B-7775-394E-9AAD-6B1CCEDAA255}">
      <dsp:nvSpPr>
        <dsp:cNvPr id="0" name=""/>
        <dsp:cNvSpPr/>
      </dsp:nvSpPr>
      <dsp:spPr>
        <a:xfrm>
          <a:off x="0" y="786388"/>
          <a:ext cx="7012370" cy="784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“I love the structure of the course with many short films and movies that help us learn how Spanish is truly spoken and learn about Spanish and Latin American culture.”</a:t>
          </a:r>
        </a:p>
      </dsp:txBody>
      <dsp:txXfrm>
        <a:off x="0" y="786388"/>
        <a:ext cx="7012370" cy="784088"/>
      </dsp:txXfrm>
    </dsp:sp>
    <dsp:sp modelId="{70859B8E-837A-BC4A-A1E4-B0AFFAF29567}">
      <dsp:nvSpPr>
        <dsp:cNvPr id="0" name=""/>
        <dsp:cNvSpPr/>
      </dsp:nvSpPr>
      <dsp:spPr>
        <a:xfrm>
          <a:off x="0" y="1570476"/>
          <a:ext cx="7012370" cy="0"/>
        </a:xfrm>
        <a:prstGeom prst="line">
          <a:avLst/>
        </a:prstGeom>
        <a:gradFill rotWithShape="0">
          <a:gsLst>
            <a:gs pos="0">
              <a:schemeClr val="accent2">
                <a:hueOff val="1497159"/>
                <a:satOff val="2123"/>
                <a:lumOff val="7294"/>
                <a:alphaOff val="0"/>
                <a:tint val="98000"/>
                <a:lumMod val="110000"/>
              </a:schemeClr>
            </a:gs>
            <a:gs pos="84000">
              <a:schemeClr val="accent2">
                <a:hueOff val="1497159"/>
                <a:satOff val="2123"/>
                <a:lumOff val="7294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1497159"/>
              <a:satOff val="2123"/>
              <a:lumOff val="7294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2B4FC6-19B1-7046-866F-4FA11CAD1BC4}">
      <dsp:nvSpPr>
        <dsp:cNvPr id="0" name=""/>
        <dsp:cNvSpPr/>
      </dsp:nvSpPr>
      <dsp:spPr>
        <a:xfrm>
          <a:off x="0" y="1570476"/>
          <a:ext cx="7012370" cy="784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“I feel like coming into this course, speaking was the weakest out of all of my Spanish skills, but this course has really helped with that.”</a:t>
          </a:r>
        </a:p>
      </dsp:txBody>
      <dsp:txXfrm>
        <a:off x="0" y="1570476"/>
        <a:ext cx="7012370" cy="784088"/>
      </dsp:txXfrm>
    </dsp:sp>
    <dsp:sp modelId="{D4C42D91-C3B4-A84D-AC9B-59D8B96D4ACE}">
      <dsp:nvSpPr>
        <dsp:cNvPr id="0" name=""/>
        <dsp:cNvSpPr/>
      </dsp:nvSpPr>
      <dsp:spPr>
        <a:xfrm>
          <a:off x="0" y="2354565"/>
          <a:ext cx="7012370" cy="0"/>
        </a:xfrm>
        <a:prstGeom prst="line">
          <a:avLst/>
        </a:prstGeom>
        <a:gradFill rotWithShape="0">
          <a:gsLst>
            <a:gs pos="0">
              <a:schemeClr val="accent2">
                <a:hueOff val="2245738"/>
                <a:satOff val="3185"/>
                <a:lumOff val="10941"/>
                <a:alphaOff val="0"/>
                <a:tint val="98000"/>
                <a:lumMod val="110000"/>
              </a:schemeClr>
            </a:gs>
            <a:gs pos="84000">
              <a:schemeClr val="accent2">
                <a:hueOff val="2245738"/>
                <a:satOff val="3185"/>
                <a:lumOff val="10941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2245738"/>
              <a:satOff val="3185"/>
              <a:lumOff val="10941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9DBC55-7484-5F45-876B-B9BBAAD23BBE}">
      <dsp:nvSpPr>
        <dsp:cNvPr id="0" name=""/>
        <dsp:cNvSpPr/>
      </dsp:nvSpPr>
      <dsp:spPr>
        <a:xfrm>
          <a:off x="0" y="2354565"/>
          <a:ext cx="7012370" cy="784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“I loved the assignments, especially the movies, because they talked about real and important topics that come up day to day.”</a:t>
          </a:r>
        </a:p>
      </dsp:txBody>
      <dsp:txXfrm>
        <a:off x="0" y="2354565"/>
        <a:ext cx="7012370" cy="784088"/>
      </dsp:txXfrm>
    </dsp:sp>
    <dsp:sp modelId="{4F3FD275-534D-E14D-822F-4CC4B485ED25}">
      <dsp:nvSpPr>
        <dsp:cNvPr id="0" name=""/>
        <dsp:cNvSpPr/>
      </dsp:nvSpPr>
      <dsp:spPr>
        <a:xfrm>
          <a:off x="0" y="3138654"/>
          <a:ext cx="7012370" cy="0"/>
        </a:xfrm>
        <a:prstGeom prst="line">
          <a:avLst/>
        </a:prstGeom>
        <a:gradFill rotWithShape="0">
          <a:gsLst>
            <a:gs pos="0">
              <a:schemeClr val="accent2">
                <a:hueOff val="2994318"/>
                <a:satOff val="4246"/>
                <a:lumOff val="14588"/>
                <a:alphaOff val="0"/>
                <a:tint val="98000"/>
                <a:lumMod val="110000"/>
              </a:schemeClr>
            </a:gs>
            <a:gs pos="84000">
              <a:schemeClr val="accent2">
                <a:hueOff val="2994318"/>
                <a:satOff val="4246"/>
                <a:lumOff val="14588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2994318"/>
              <a:satOff val="4246"/>
              <a:lumOff val="14588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DD3AAA-690E-0D4B-A3A5-CB79D2E734C5}">
      <dsp:nvSpPr>
        <dsp:cNvPr id="0" name=""/>
        <dsp:cNvSpPr/>
      </dsp:nvSpPr>
      <dsp:spPr>
        <a:xfrm>
          <a:off x="0" y="3138654"/>
          <a:ext cx="7012370" cy="784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“Although I am a heritage speaker, this class helped me develop a stronger vocabulary and more confidence.”</a:t>
          </a:r>
        </a:p>
      </dsp:txBody>
      <dsp:txXfrm>
        <a:off x="0" y="3138654"/>
        <a:ext cx="7012370" cy="784088"/>
      </dsp:txXfrm>
    </dsp:sp>
    <dsp:sp modelId="{EC96DED5-9FB1-7449-A16D-5E99BF3738BD}">
      <dsp:nvSpPr>
        <dsp:cNvPr id="0" name=""/>
        <dsp:cNvSpPr/>
      </dsp:nvSpPr>
      <dsp:spPr>
        <a:xfrm>
          <a:off x="0" y="3922742"/>
          <a:ext cx="7012370" cy="0"/>
        </a:xfrm>
        <a:prstGeom prst="line">
          <a:avLst/>
        </a:prstGeom>
        <a:gradFill rotWithShape="0">
          <a:gsLst>
            <a:gs pos="0">
              <a:schemeClr val="accent2">
                <a:hueOff val="3742897"/>
                <a:satOff val="5308"/>
                <a:lumOff val="18235"/>
                <a:alphaOff val="0"/>
                <a:tint val="98000"/>
                <a:lumMod val="110000"/>
              </a:schemeClr>
            </a:gs>
            <a:gs pos="84000">
              <a:schemeClr val="accent2">
                <a:hueOff val="3742897"/>
                <a:satOff val="5308"/>
                <a:lumOff val="18235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3742897"/>
              <a:satOff val="5308"/>
              <a:lumOff val="18235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91E34D-F21C-C749-A44A-B8690A86E72F}">
      <dsp:nvSpPr>
        <dsp:cNvPr id="0" name=""/>
        <dsp:cNvSpPr/>
      </dsp:nvSpPr>
      <dsp:spPr>
        <a:xfrm>
          <a:off x="0" y="3922742"/>
          <a:ext cx="7012370" cy="784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“My conversation skills have improved drastically in this course.”</a:t>
          </a:r>
        </a:p>
      </dsp:txBody>
      <dsp:txXfrm>
        <a:off x="0" y="3922742"/>
        <a:ext cx="7012370" cy="78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92FCC79-BCC0-5348-8A80-9D6D39F3DE16}" type="datetimeFigureOut">
              <a:rPr lang="en-US" smtClean="0"/>
              <a:t>2/21/24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D864882-404B-DC4D-863B-4B322D97A1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714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CC79-BCC0-5348-8A80-9D6D39F3DE16}" type="datetimeFigureOut">
              <a:rPr lang="en-US" smtClean="0"/>
              <a:t>2/21/24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64882-404B-DC4D-863B-4B322D97A1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444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92FCC79-BCC0-5348-8A80-9D6D39F3DE16}" type="datetimeFigureOut">
              <a:rPr lang="en-US" smtClean="0"/>
              <a:t>2/21/24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D864882-404B-DC4D-863B-4B322D97A1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232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CC79-BCC0-5348-8A80-9D6D39F3DE16}" type="datetimeFigureOut">
              <a:rPr lang="en-US" smtClean="0"/>
              <a:t>2/21/24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FD864882-404B-DC4D-863B-4B322D97A1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890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92FCC79-BCC0-5348-8A80-9D6D39F3DE16}" type="datetimeFigureOut">
              <a:rPr lang="en-US" smtClean="0"/>
              <a:t>2/21/24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D864882-404B-DC4D-863B-4B322D97A1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486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CC79-BCC0-5348-8A80-9D6D39F3DE16}" type="datetimeFigureOut">
              <a:rPr lang="en-US" smtClean="0"/>
              <a:t>2/21/24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64882-404B-DC4D-863B-4B322D97A1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700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CC79-BCC0-5348-8A80-9D6D39F3DE16}" type="datetimeFigureOut">
              <a:rPr lang="en-US" smtClean="0"/>
              <a:t>2/21/24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64882-404B-DC4D-863B-4B322D97A1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4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CC79-BCC0-5348-8A80-9D6D39F3DE16}" type="datetimeFigureOut">
              <a:rPr lang="en-US" smtClean="0"/>
              <a:t>2/21/24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64882-404B-DC4D-863B-4B322D97A1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622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CC79-BCC0-5348-8A80-9D6D39F3DE16}" type="datetimeFigureOut">
              <a:rPr lang="en-US" smtClean="0"/>
              <a:t>2/21/24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64882-404B-DC4D-863B-4B322D97A1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856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92FCC79-BCC0-5348-8A80-9D6D39F3DE16}" type="datetimeFigureOut">
              <a:rPr lang="en-US" smtClean="0"/>
              <a:t>2/21/24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D864882-404B-DC4D-863B-4B322D97A1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564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CC79-BCC0-5348-8A80-9D6D39F3DE16}" type="datetimeFigureOut">
              <a:rPr lang="en-US" smtClean="0"/>
              <a:t>2/21/24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64882-404B-DC4D-863B-4B322D97A1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941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692FCC79-BCC0-5348-8A80-9D6D39F3DE16}" type="datetimeFigureOut">
              <a:rPr lang="en-US" smtClean="0"/>
              <a:t>2/21/24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FD864882-404B-DC4D-863B-4B322D97A1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10796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6" r:id="rId1"/>
    <p:sldLayoutId id="2147484877" r:id="rId2"/>
    <p:sldLayoutId id="2147484878" r:id="rId3"/>
    <p:sldLayoutId id="2147484879" r:id="rId4"/>
    <p:sldLayoutId id="2147484880" r:id="rId5"/>
    <p:sldLayoutId id="2147484881" r:id="rId6"/>
    <p:sldLayoutId id="2147484882" r:id="rId7"/>
    <p:sldLayoutId id="2147484883" r:id="rId8"/>
    <p:sldLayoutId id="2147484884" r:id="rId9"/>
    <p:sldLayoutId id="2147484885" r:id="rId10"/>
    <p:sldLayoutId id="2147484886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mmurphy@mail.utexas.ed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https://cdn.statcdn.com/Infographic/images/normal/8453.jpeg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23F91-9014-8744-AA9D-176E8CCD38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224" y="606056"/>
            <a:ext cx="10805532" cy="5571460"/>
          </a:xfrm>
        </p:spPr>
        <p:txBody>
          <a:bodyPr anchor="t">
            <a:normAutofit/>
          </a:bodyPr>
          <a:lstStyle/>
          <a:p>
            <a:pPr algn="ctr"/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Promoting oral proficiency at </a:t>
            </a:r>
            <a:b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intermediate level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4000" dirty="0"/>
            </a:b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E21362-6990-614A-B603-8EC5659203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0170" y="3853538"/>
            <a:ext cx="9016595" cy="2144288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Melissa D. Murphy, Ph.D.</a:t>
            </a:r>
          </a:p>
          <a:p>
            <a:r>
              <a:rPr lang="en-US" dirty="0">
                <a:solidFill>
                  <a:schemeClr val="bg1"/>
                </a:solidFill>
              </a:rPr>
              <a:t>Spanish Language Program Director</a:t>
            </a:r>
          </a:p>
          <a:p>
            <a:r>
              <a:rPr lang="en-US" dirty="0">
                <a:solidFill>
                  <a:schemeClr val="bg1"/>
                </a:solidFill>
              </a:rPr>
              <a:t>Associate Professor of Instruction</a:t>
            </a:r>
          </a:p>
          <a:p>
            <a:r>
              <a:rPr lang="en-US" dirty="0">
                <a:solidFill>
                  <a:schemeClr val="bg1"/>
                </a:solidFill>
              </a:rPr>
              <a:t>The University of Texas at Austin</a:t>
            </a:r>
          </a:p>
          <a:p>
            <a:r>
              <a:rPr lang="en-US" dirty="0">
                <a:solidFill>
                  <a:schemeClr val="bg1"/>
                </a:solidFill>
              </a:rPr>
              <a:t>mmurphy@mail.utexas.edu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77883D3-5C0A-734F-BBFB-CBD383F57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8329" y="3673848"/>
            <a:ext cx="2158436" cy="215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26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49072-AE32-F143-ACC7-88AC1545F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C8608-5F9B-8343-B1C4-96132CA3C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Types of questions asked (in Spanish):</a:t>
            </a:r>
          </a:p>
          <a:p>
            <a:pPr marL="0" indent="0">
              <a:buNone/>
            </a:pPr>
            <a:endParaRPr lang="en-US" sz="2400" b="1" dirty="0"/>
          </a:p>
          <a:p>
            <a:r>
              <a:rPr lang="en-US" sz="2400" dirty="0"/>
              <a:t>Write your own definition of colorism.</a:t>
            </a:r>
          </a:p>
          <a:p>
            <a:r>
              <a:rPr lang="en-US" sz="2400" dirty="0"/>
              <a:t>Mention 2-3 things you learned from the reading.</a:t>
            </a:r>
          </a:p>
          <a:p>
            <a:r>
              <a:rPr lang="en-US" sz="2400" dirty="0"/>
              <a:t>Do you think colorism is prevalent in the U.S.? Can you think of an example?</a:t>
            </a:r>
          </a:p>
          <a:p>
            <a:r>
              <a:rPr lang="en-US" sz="2400" dirty="0"/>
              <a:t>Make a list of 5 words you learned from the reading.</a:t>
            </a:r>
          </a:p>
        </p:txBody>
      </p:sp>
    </p:spTree>
    <p:extLst>
      <p:ext uri="{BB962C8B-B14F-4D97-AF65-F5344CB8AC3E}">
        <p14:creationId xmlns:p14="http://schemas.microsoft.com/office/powerpoint/2010/main" val="3573969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FD579-38BF-D24F-8AB9-4CC1F4217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activities</a:t>
            </a:r>
          </a:p>
        </p:txBody>
      </p:sp>
      <p:pic>
        <p:nvPicPr>
          <p:cNvPr id="4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CC82294-7E84-A843-B9F9-536C991166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1" t="20882" r="10856" b="6438"/>
          <a:stretch/>
        </p:blipFill>
        <p:spPr bwMode="auto">
          <a:xfrm>
            <a:off x="382771" y="1875157"/>
            <a:ext cx="5890437" cy="48679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3D16FC4-92C2-9341-B4ED-04276A0E7E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3" t="47635" r="17521" b="7455"/>
          <a:stretch/>
        </p:blipFill>
        <p:spPr bwMode="auto">
          <a:xfrm>
            <a:off x="6289174" y="1875157"/>
            <a:ext cx="5520055" cy="29635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3ED00AB2-8736-8F4C-B917-5EECEFEB61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9" t="29162" r="11379" b="42100"/>
          <a:stretch/>
        </p:blipFill>
        <p:spPr bwMode="auto">
          <a:xfrm>
            <a:off x="6339973" y="4843145"/>
            <a:ext cx="5418455" cy="20148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23059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1CCC0-F124-1843-8A66-653AC0435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FE806-3A97-954E-B26C-285D2F12C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Types of questions asked</a:t>
            </a:r>
            <a:r>
              <a:rPr lang="en-US" sz="2400" b="1" dirty="0">
                <a:sym typeface="Wingdings" pitchFamily="2" charset="2"/>
              </a:rPr>
              <a:t> (in Spanish):</a:t>
            </a:r>
          </a:p>
          <a:p>
            <a:pPr marL="0" indent="0">
              <a:buNone/>
            </a:pPr>
            <a:endParaRPr lang="en-US" sz="2400" dirty="0">
              <a:highlight>
                <a:srgbClr val="FFFF00"/>
              </a:highlight>
              <a:sym typeface="Wingdings" pitchFamily="2" charset="2"/>
            </a:endParaRPr>
          </a:p>
          <a:p>
            <a:r>
              <a:rPr lang="en-US" sz="2400" dirty="0"/>
              <a:t>Summarize the arguments made.</a:t>
            </a:r>
          </a:p>
          <a:p>
            <a:r>
              <a:rPr lang="en-US" sz="2400" dirty="0"/>
              <a:t>Which do you agree with most and why? </a:t>
            </a:r>
          </a:p>
          <a:p>
            <a:r>
              <a:rPr lang="en-US" sz="2400" dirty="0"/>
              <a:t>What conclusions can you draw from reading these comments? 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2535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AED54-D3D6-B94D-A9BB-06EB3FBE2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Films (one per module)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2462190A-482B-F643-BBA2-AF672E5F7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0050" y="3201194"/>
            <a:ext cx="1231900" cy="1638300"/>
          </a:xfrm>
        </p:spPr>
      </p:pic>
      <p:pic>
        <p:nvPicPr>
          <p:cNvPr id="7" name="Picture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0717449B-3700-4745-8A3F-B567CC29A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12" y="2086398"/>
            <a:ext cx="3373257" cy="4497676"/>
          </a:xfrm>
          <a:prstGeom prst="rect">
            <a:avLst/>
          </a:prstGeom>
        </p:spPr>
      </p:pic>
      <p:pic>
        <p:nvPicPr>
          <p:cNvPr id="9" name="Picture 8" descr="Website&#10;&#10;Description automatically generated">
            <a:extLst>
              <a:ext uri="{FF2B5EF4-FFF2-40B4-BE49-F238E27FC236}">
                <a16:creationId xmlns:a16="http://schemas.microsoft.com/office/drawing/2014/main" id="{2C15CD82-4D54-F949-8BA1-426D80CDB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1384" y="2086398"/>
            <a:ext cx="3140750" cy="4497676"/>
          </a:xfrm>
          <a:prstGeom prst="rect">
            <a:avLst/>
          </a:prstGeom>
        </p:spPr>
      </p:pic>
      <p:pic>
        <p:nvPicPr>
          <p:cNvPr id="6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F45C622A-A71D-B84F-A979-0F1C6EA08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3050" y="2086398"/>
            <a:ext cx="3381973" cy="44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47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BA738-95B1-D34C-8888-46C9C99E3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Films:  pre-viewing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C34D3-4E3A-B445-8F68-A4D5D7267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Types of questions asked (in Spanish):</a:t>
            </a:r>
          </a:p>
          <a:p>
            <a:r>
              <a:rPr lang="en-US" sz="2400" dirty="0"/>
              <a:t>Listen to 3-minute audio about the film </a:t>
            </a:r>
            <a:r>
              <a:rPr lang="en-US" sz="2400" i="1" dirty="0"/>
              <a:t>Pelo malo</a:t>
            </a:r>
            <a:r>
              <a:rPr lang="en-US" sz="2400" dirty="0"/>
              <a:t>.  Then answer a few questions about the movie, the term “pelo malo”, and its connotations.</a:t>
            </a:r>
          </a:p>
          <a:p>
            <a:r>
              <a:rPr lang="en-US" sz="2400" dirty="0"/>
              <a:t>Visit </a:t>
            </a:r>
            <a:r>
              <a:rPr lang="en-US" sz="2400" dirty="0">
                <a:solidFill>
                  <a:schemeClr val="tx1"/>
                </a:solidFill>
              </a:rPr>
              <a:t>the the following website </a:t>
            </a:r>
            <a:r>
              <a:rPr lang="en-US" sz="2400" dirty="0"/>
              <a:t>and find information about the director, location of filming, the historical context, etc.</a:t>
            </a:r>
          </a:p>
          <a:p>
            <a:r>
              <a:rPr lang="en-US" sz="2400" dirty="0"/>
              <a:t>Look at the images of Caracas from the film and describe how they make you feel.</a:t>
            </a:r>
          </a:p>
          <a:p>
            <a:r>
              <a:rPr lang="en-US" sz="2400" dirty="0"/>
              <a:t>Jot down 3 or 4 themes you think will be addressed in the film.</a:t>
            </a:r>
          </a:p>
        </p:txBody>
      </p:sp>
    </p:spTree>
    <p:extLst>
      <p:ext uri="{BB962C8B-B14F-4D97-AF65-F5344CB8AC3E}">
        <p14:creationId xmlns:p14="http://schemas.microsoft.com/office/powerpoint/2010/main" val="3125792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3BE80-C3DB-BA40-8526-9BDC96469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films:  post-viewing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A00BE-92FD-BD4F-9C65-F5FAF38AB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/>
              <a:t>Types of questions asked (in Spanish):</a:t>
            </a:r>
          </a:p>
          <a:p>
            <a:r>
              <a:rPr lang="en-US" sz="2400" dirty="0"/>
              <a:t>Describe the characters, their behaviors, and their feelings.</a:t>
            </a:r>
          </a:p>
          <a:p>
            <a:r>
              <a:rPr lang="en-US" sz="2400" dirty="0"/>
              <a:t>Which character is the most complex? Why?</a:t>
            </a:r>
          </a:p>
          <a:p>
            <a:r>
              <a:rPr lang="en-US" sz="2400" dirty="0"/>
              <a:t>Describe the neighborhood.</a:t>
            </a:r>
          </a:p>
          <a:p>
            <a:r>
              <a:rPr lang="en-US" sz="2400" dirty="0"/>
              <a:t>Does the director have an impartial view of Caracas &amp; Venezuela?</a:t>
            </a:r>
          </a:p>
          <a:p>
            <a:r>
              <a:rPr lang="en-US" sz="2400" dirty="0"/>
              <a:t>What stereotypes can you identify?</a:t>
            </a:r>
          </a:p>
          <a:p>
            <a:r>
              <a:rPr lang="en-US" sz="2400" dirty="0"/>
              <a:t>Did you like the film?  </a:t>
            </a:r>
          </a:p>
          <a:p>
            <a:r>
              <a:rPr lang="en-US" sz="2400" dirty="0"/>
              <a:t>What was the main message you got from it?</a:t>
            </a:r>
          </a:p>
        </p:txBody>
      </p:sp>
    </p:spTree>
    <p:extLst>
      <p:ext uri="{BB962C8B-B14F-4D97-AF65-F5344CB8AC3E}">
        <p14:creationId xmlns:p14="http://schemas.microsoft.com/office/powerpoint/2010/main" val="2039681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26958-404F-8DEC-39E4-E41CBE334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4: movie choice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283BC61E-D48B-3A83-6C5F-E680A967B8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4" t="22222" r="31624" b="10769"/>
          <a:stretch/>
        </p:blipFill>
        <p:spPr bwMode="auto">
          <a:xfrm>
            <a:off x="1438556" y="2169682"/>
            <a:ext cx="3926404" cy="44743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DD860F4E-AF3F-739D-A2BA-8B266011FB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8" t="28375" r="31197" b="6668"/>
          <a:stretch/>
        </p:blipFill>
        <p:spPr bwMode="auto">
          <a:xfrm>
            <a:off x="6072785" y="2039157"/>
            <a:ext cx="4192840" cy="46048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7527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989BD-7AF1-C34A-9422-11716DFF7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Grammar in context (ser &amp; estar)</a:t>
            </a:r>
          </a:p>
        </p:txBody>
      </p:sp>
      <p:pic>
        <p:nvPicPr>
          <p:cNvPr id="7" name="Content Placeholder 5" descr="Graphical user interface, application, table, Word&#10;&#10;Description automatically generated">
            <a:extLst>
              <a:ext uri="{FF2B5EF4-FFF2-40B4-BE49-F238E27FC236}">
                <a16:creationId xmlns:a16="http://schemas.microsoft.com/office/drawing/2014/main" id="{D9093D01-E89F-4B4C-95A7-A958945D39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0" t="40684" r="34401" b="10086"/>
          <a:stretch/>
        </p:blipFill>
        <p:spPr bwMode="auto">
          <a:xfrm>
            <a:off x="3156037" y="1867992"/>
            <a:ext cx="5237208" cy="47132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45286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43E17-D318-6848-9127-984BBB6B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Grammar in context (subjunctive)</a:t>
            </a:r>
          </a:p>
        </p:txBody>
      </p:sp>
      <p:pic>
        <p:nvPicPr>
          <p:cNvPr id="4" name="Content Placeholder 3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772E60F5-4CDC-8748-84A8-98FD20308E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0" t="26212" r="23628" b="6542"/>
          <a:stretch/>
        </p:blipFill>
        <p:spPr bwMode="auto">
          <a:xfrm>
            <a:off x="2980537" y="1830350"/>
            <a:ext cx="5902189" cy="48362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76509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09883-8961-ED46-82C6-FACF8FFDC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Grammar in context (review)</a:t>
            </a:r>
          </a:p>
        </p:txBody>
      </p:sp>
      <p:pic>
        <p:nvPicPr>
          <p:cNvPr id="4" name="Content Placeholder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AB38304-7760-C341-AC4C-F853F7135D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9" t="18917" r="22783" b="5863"/>
          <a:stretch/>
        </p:blipFill>
        <p:spPr bwMode="auto">
          <a:xfrm>
            <a:off x="373385" y="2128063"/>
            <a:ext cx="5149732" cy="44960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A picture containing Word&#10;&#10;Description automatically generated">
            <a:extLst>
              <a:ext uri="{FF2B5EF4-FFF2-40B4-BE49-F238E27FC236}">
                <a16:creationId xmlns:a16="http://schemas.microsoft.com/office/drawing/2014/main" id="{234B77A8-6DBB-F24E-A5A7-14CADCFBB7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9" t="37606" r="23647" b="9744"/>
          <a:stretch/>
        </p:blipFill>
        <p:spPr bwMode="auto">
          <a:xfrm>
            <a:off x="5997210" y="2128063"/>
            <a:ext cx="5923583" cy="37792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8299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A1094-F024-9F4C-B0F5-71E0AABF8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Lower-division Language sequence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D633A-A654-F646-99D0-9A21E3219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3 semester sequence since 2010</a:t>
            </a:r>
          </a:p>
          <a:p>
            <a:r>
              <a:rPr lang="en-US" sz="2400" dirty="0"/>
              <a:t>Intensive courses (6 + 6 + 6)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516BA3F-2870-DF4E-929C-2CDD444839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480002"/>
              </p:ext>
            </p:extLst>
          </p:nvPr>
        </p:nvGraphicFramePr>
        <p:xfrm>
          <a:off x="1499191" y="3277965"/>
          <a:ext cx="8841562" cy="2877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0781">
                  <a:extLst>
                    <a:ext uri="{9D8B030D-6E8A-4147-A177-3AD203B41FA5}">
                      <a16:colId xmlns:a16="http://schemas.microsoft.com/office/drawing/2014/main" val="2948193238"/>
                    </a:ext>
                  </a:extLst>
                </a:gridCol>
                <a:gridCol w="4420781">
                  <a:extLst>
                    <a:ext uri="{9D8B030D-6E8A-4147-A177-3AD203B41FA5}">
                      <a16:colId xmlns:a16="http://schemas.microsoft.com/office/drawing/2014/main" val="2952141873"/>
                    </a:ext>
                  </a:extLst>
                </a:gridCol>
              </a:tblGrid>
              <a:tr h="578747">
                <a:tc>
                  <a:txBody>
                    <a:bodyPr/>
                    <a:lstStyle/>
                    <a:p>
                      <a:r>
                        <a:rPr lang="en-US" dirty="0"/>
                        <a:t>2010-2020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Since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7566570"/>
                  </a:ext>
                </a:extLst>
              </a:tr>
              <a:tr h="578747">
                <a:tc>
                  <a:txBody>
                    <a:bodyPr/>
                    <a:lstStyle/>
                    <a:p>
                      <a:r>
                        <a:rPr lang="en-US" dirty="0"/>
                        <a:t>SPN 601D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SPN 601D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715154"/>
                  </a:ext>
                </a:extLst>
              </a:tr>
              <a:tr h="578747">
                <a:tc>
                  <a:txBody>
                    <a:bodyPr/>
                    <a:lstStyle/>
                    <a:p>
                      <a:r>
                        <a:rPr lang="en-US" dirty="0"/>
                        <a:t>SPN 610D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SPN 610D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15053"/>
                  </a:ext>
                </a:extLst>
              </a:tr>
              <a:tr h="570819">
                <a:tc rowSpan="2">
                  <a:txBody>
                    <a:bodyPr/>
                    <a:lstStyle/>
                    <a:p>
                      <a:r>
                        <a:rPr lang="en-US" b="1" dirty="0"/>
                        <a:t>SPN 611D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SPN 311   (required)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19464"/>
                  </a:ext>
                </a:extLst>
              </a:tr>
              <a:tr h="5708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SPN 314   (optional)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7094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4510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C969F4-277E-4F95-9ABB-0421358B0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solidFill>
            <a:srgbClr val="FFF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57E062-3FC4-E14F-9540-F19C9C116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28" y="1037967"/>
            <a:ext cx="3054091" cy="4709131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assessments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B62B70-0FFB-4EBC-A23C-3EE215C71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448DF1-A468-4624-99E7-933CC6207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7DD6E9-9BF0-44B2-A5B9-1CE2477A4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E2BD0E-96C7-4908-AD02-AD9AC69C9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6851" y="723898"/>
            <a:ext cx="7498616" cy="56769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D1B14BB-2154-7C76-F518-AE061D830A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1985617"/>
              </p:ext>
            </p:extLst>
          </p:nvPr>
        </p:nvGraphicFramePr>
        <p:xfrm>
          <a:off x="4598438" y="1037967"/>
          <a:ext cx="7012370" cy="470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82905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3A588-2B8B-166B-CE7D-79B01E520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8399A-0254-D269-C27F-D51E8F1AD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/>
              <a:t>1. Speaking</a:t>
            </a:r>
            <a:r>
              <a:rPr lang="en-US" b="1" dirty="0"/>
              <a:t>: </a:t>
            </a:r>
            <a:r>
              <a:rPr lang="en-US" dirty="0"/>
              <a:t> Questions about course themes, films and readings; students record 1minute responses [40pts]</a:t>
            </a:r>
          </a:p>
          <a:p>
            <a:pPr lvl="1"/>
            <a:r>
              <a:rPr lang="en-US" i="1" dirty="0"/>
              <a:t>Ex:  Briefly describe the plot of </a:t>
            </a:r>
            <a:r>
              <a:rPr lang="en-US" dirty="0"/>
              <a:t>El sandwich de Mariana</a:t>
            </a:r>
            <a:r>
              <a:rPr lang="en-US" i="1" dirty="0"/>
              <a:t>.  In your opinion, what is the main message of this short film?</a:t>
            </a:r>
          </a:p>
          <a:p>
            <a:pPr lvl="1"/>
            <a:r>
              <a:rPr lang="en-US" i="1" dirty="0"/>
              <a:t>Ex:  Mention some strengths and weaknesses of the film </a:t>
            </a:r>
            <a:r>
              <a:rPr lang="en-US" dirty="0"/>
              <a:t>No</a:t>
            </a:r>
            <a:r>
              <a:rPr lang="en-US" i="1" dirty="0"/>
              <a:t>.  Would you recommend it to a friend?  Why or why not?</a:t>
            </a:r>
          </a:p>
          <a:p>
            <a:pPr lvl="1"/>
            <a:endParaRPr lang="en-US" dirty="0"/>
          </a:p>
          <a:p>
            <a:r>
              <a:rPr lang="en-US" b="1" u="sng" dirty="0"/>
              <a:t>II.  Writing</a:t>
            </a:r>
            <a:r>
              <a:rPr lang="en-US" b="1" dirty="0"/>
              <a:t>:  </a:t>
            </a:r>
            <a:r>
              <a:rPr lang="en-US" dirty="0"/>
              <a:t>Open-ended questions about course themes, films and readings [40pts]</a:t>
            </a:r>
          </a:p>
          <a:p>
            <a:pPr lvl="1"/>
            <a:r>
              <a:rPr lang="en-US" i="1" dirty="0"/>
              <a:t>Ex:   Identify the characters in the photos below and write a description of each one (personality &amp; physical appearance)   </a:t>
            </a:r>
          </a:p>
          <a:p>
            <a:pPr lvl="1"/>
            <a:r>
              <a:rPr lang="en-US" i="1" dirty="0"/>
              <a:t>Ex:   Write a movie review about the film you chose to watch in Module 4.  What does it teach us about immigration?</a:t>
            </a:r>
          </a:p>
          <a:p>
            <a:pPr lvl="1"/>
            <a:endParaRPr lang="en-US" i="1" dirty="0"/>
          </a:p>
          <a:p>
            <a:r>
              <a:rPr lang="en-US" b="1" u="sng" dirty="0"/>
              <a:t>III.  Grammar in context</a:t>
            </a:r>
            <a:r>
              <a:rPr lang="en-US" b="1" dirty="0"/>
              <a:t>: </a:t>
            </a:r>
            <a:r>
              <a:rPr lang="en-US" dirty="0"/>
              <a:t>Primarily fill-ins and multiple drop-downs [20pts]</a:t>
            </a:r>
          </a:p>
        </p:txBody>
      </p:sp>
    </p:spTree>
    <p:extLst>
      <p:ext uri="{BB962C8B-B14F-4D97-AF65-F5344CB8AC3E}">
        <p14:creationId xmlns:p14="http://schemas.microsoft.com/office/powerpoint/2010/main" val="1234384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676C9-7BEA-4A4D-B853-94F206BAB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In-class speaking assessments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ADE1B-E4EC-D04A-BEA6-1A60BE147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Students are given a list of 8-10 questions/topics to discuss.</a:t>
            </a:r>
          </a:p>
          <a:p>
            <a:r>
              <a:rPr lang="en-US" sz="2400" dirty="0"/>
              <a:t>They discuss them in groups for about 30 minutes.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C03EBF67-5CE2-2145-B955-93861F7FA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162" y="3322320"/>
            <a:ext cx="9516598" cy="323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412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D1253-5699-9441-B7DF-3547A6EBE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In-class speaking assessments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88A40-D11B-4D43-98CF-EBD4F68BD5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Types of questions / prompts</a:t>
            </a:r>
            <a:r>
              <a:rPr lang="en-US" b="1" dirty="0">
                <a:sym typeface="Wingdings" pitchFamily="2" charset="2"/>
              </a:rPr>
              <a:t> (in Spanish):</a:t>
            </a:r>
          </a:p>
          <a:p>
            <a:pPr lvl="1"/>
            <a:r>
              <a:rPr lang="en-US" dirty="0"/>
              <a:t>What worries you the most about your future?</a:t>
            </a:r>
          </a:p>
          <a:p>
            <a:pPr lvl="1"/>
            <a:r>
              <a:rPr lang="en-US" dirty="0"/>
              <a:t>What does a grade represent to you?</a:t>
            </a:r>
          </a:p>
          <a:p>
            <a:pPr lvl="1"/>
            <a:r>
              <a:rPr lang="en-US" dirty="0"/>
              <a:t>What are the hardest parts of studying abroad?</a:t>
            </a:r>
          </a:p>
          <a:p>
            <a:pPr lvl="1"/>
            <a:r>
              <a:rPr lang="en-US" dirty="0"/>
              <a:t>Who is responsible for social welfare?</a:t>
            </a:r>
          </a:p>
          <a:p>
            <a:pPr lvl="1"/>
            <a:r>
              <a:rPr lang="en-US" dirty="0"/>
              <a:t>Why do you think immigration is so controversial?</a:t>
            </a:r>
          </a:p>
          <a:p>
            <a:pPr lvl="1"/>
            <a:r>
              <a:rPr lang="en-US" dirty="0"/>
              <a:t>How do we know if we are tolerant?</a:t>
            </a:r>
          </a:p>
          <a:p>
            <a:pPr lvl="1"/>
            <a:r>
              <a:rPr lang="en-US" dirty="0"/>
              <a:t>Do you think the values of people belonging to different social classes are different? Explain.</a:t>
            </a:r>
          </a:p>
          <a:p>
            <a:pPr lvl="1"/>
            <a:r>
              <a:rPr lang="en-US" dirty="0"/>
              <a:t>Do you think there are countries where people aren’t obsessed with youth and physical appearances?  If so, what makes them different?</a:t>
            </a:r>
          </a:p>
        </p:txBody>
      </p:sp>
    </p:spTree>
    <p:extLst>
      <p:ext uri="{BB962C8B-B14F-4D97-AF65-F5344CB8AC3E}">
        <p14:creationId xmlns:p14="http://schemas.microsoft.com/office/powerpoint/2010/main" val="25394239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B7537-A832-2141-9225-3CD51CE7D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conversifi</a:t>
            </a:r>
          </a:p>
        </p:txBody>
      </p:sp>
      <p:pic>
        <p:nvPicPr>
          <p:cNvPr id="9" name="Content Placeholder 3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C3A0A98F-700F-AA46-A95E-C1AB6DD399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3" t="28262" r="24040" b="51678"/>
          <a:stretch/>
        </p:blipFill>
        <p:spPr bwMode="auto">
          <a:xfrm>
            <a:off x="1349312" y="4565142"/>
            <a:ext cx="9225747" cy="22928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4F4F3F8C-7746-9F42-B19E-D4C1AE0D4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959103"/>
            <a:ext cx="4023358" cy="2514599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36000748-B802-0E4F-84E2-0794F0FD7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160" y="1950028"/>
            <a:ext cx="4023358" cy="251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465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83DA8-3BE3-6381-DEFC-BA06EFCBB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conversifi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49686-226B-2687-7FBF-A831BCCD4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Follow-up activity (</a:t>
            </a:r>
            <a:r>
              <a:rPr lang="en-US" sz="2000" i="1" dirty="0"/>
              <a:t>in Spanish</a:t>
            </a:r>
            <a:r>
              <a:rPr lang="en-US" sz="2000" dirty="0"/>
              <a:t>)</a:t>
            </a:r>
          </a:p>
          <a:p>
            <a:pPr lvl="1"/>
            <a:r>
              <a:rPr lang="en-US" sz="1800" dirty="0"/>
              <a:t>What was the most successful aspect of your conversation?</a:t>
            </a:r>
          </a:p>
          <a:p>
            <a:pPr lvl="1"/>
            <a:r>
              <a:rPr lang="en-US" sz="1800" dirty="0"/>
              <a:t>What was the greatest difficulty you had?</a:t>
            </a:r>
          </a:p>
          <a:p>
            <a:pPr lvl="1"/>
            <a:r>
              <a:rPr lang="en-US" sz="1800" dirty="0"/>
              <a:t>What communicative strategies helped you the most?</a:t>
            </a:r>
          </a:p>
          <a:p>
            <a:pPr lvl="1"/>
            <a:r>
              <a:rPr lang="en-US" sz="1800" dirty="0"/>
              <a:t>Identify and explain 2 grammatical errors you made in your conversation.</a:t>
            </a:r>
          </a:p>
          <a:p>
            <a:pPr lvl="1"/>
            <a:r>
              <a:rPr lang="en-US" sz="1800" dirty="0"/>
              <a:t>What did you learn from your conversation partner?  Summarize what they told you about the topic.</a:t>
            </a:r>
          </a:p>
          <a:p>
            <a:pPr lvl="1"/>
            <a:endParaRPr lang="en-US" sz="18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092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DC969F4-277E-4F95-9ABB-0421358B0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solidFill>
            <a:srgbClr val="FFF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7617DD-F0B9-9B4D-870E-D2E26F1C6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28" y="1037967"/>
            <a:ext cx="3054091" cy="4709131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Student comments about the course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BB62B70-0FFB-4EBC-A23C-3EE215C71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F448DF1-A468-4624-99E7-933CC6207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F7DD6E9-9BF0-44B2-A5B9-1CE2477A4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5E2BD0E-96C7-4908-AD02-AD9AC69C9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6851" y="723898"/>
            <a:ext cx="7498616" cy="56769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DF2908D-56EF-D866-EDFA-DD7DC6530C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8944250"/>
              </p:ext>
            </p:extLst>
          </p:nvPr>
        </p:nvGraphicFramePr>
        <p:xfrm>
          <a:off x="4598438" y="1037967"/>
          <a:ext cx="7012370" cy="470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511328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373F125-DEF3-41D6-9918-AB21A2ACC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E9F226-EB6E-48C9-ADDA-636DE4BF4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581" y="485678"/>
            <a:ext cx="4174743" cy="58887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B83D29-B11A-2F4A-924C-1F93B1A94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157" y="1113764"/>
            <a:ext cx="3269749" cy="4624327"/>
          </a:xfrm>
        </p:spPr>
        <p:txBody>
          <a:bodyPr anchor="ctr"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Thank You!!!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9862B-6EC9-A447-8821-70537A633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905" y="1113764"/>
            <a:ext cx="6108179" cy="462432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Melissa Murphy</a:t>
            </a:r>
          </a:p>
          <a:p>
            <a:pPr marL="0" indent="0">
              <a:buNone/>
            </a:pPr>
            <a:r>
              <a:rPr lang="en-US" sz="2400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mmurphy@mail.utexas.edu</a:t>
            </a:r>
            <a:endParaRPr lang="en-US" sz="24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443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C8503-14BD-1040-A726-DAB451DC7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SPN 311 + SPN 314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C15CE-08BA-4247-90C0-A13F41D563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100" b="1" dirty="0"/>
              <a:t>Decisions:</a:t>
            </a:r>
          </a:p>
          <a:p>
            <a:pPr lvl="1"/>
            <a:r>
              <a:rPr lang="en-US" sz="3100" dirty="0"/>
              <a:t>Redesign SPN 611D and turn it into a 3-credit course (</a:t>
            </a:r>
            <a:r>
              <a:rPr lang="en-US" sz="3100" b="1" dirty="0"/>
              <a:t>SPN 311</a:t>
            </a:r>
            <a:r>
              <a:rPr lang="en-US" sz="3100" dirty="0"/>
              <a:t>) for requirement</a:t>
            </a:r>
          </a:p>
          <a:p>
            <a:pPr lvl="2">
              <a:buFont typeface="Wingdings" pitchFamily="2" charset="2"/>
              <a:buChar char="Ø"/>
            </a:pPr>
            <a:r>
              <a:rPr lang="en-US" sz="2900" dirty="0"/>
              <a:t>Straightforward</a:t>
            </a:r>
          </a:p>
          <a:p>
            <a:pPr lvl="2">
              <a:buFont typeface="Wingdings" pitchFamily="2" charset="2"/>
              <a:buChar char="Ø"/>
            </a:pPr>
            <a:r>
              <a:rPr lang="en-US" sz="2900" dirty="0"/>
              <a:t>Same basic content, less in-depth</a:t>
            </a:r>
          </a:p>
          <a:p>
            <a:pPr lvl="1"/>
            <a:r>
              <a:rPr lang="en-US" sz="3100" dirty="0"/>
              <a:t>Make </a:t>
            </a:r>
            <a:r>
              <a:rPr lang="en-US" sz="3100" b="1" dirty="0"/>
              <a:t>SPN 314 </a:t>
            </a:r>
            <a:r>
              <a:rPr lang="en-US" sz="3100" dirty="0"/>
              <a:t>a brand new “Conversation &amp; Culture” course</a:t>
            </a:r>
          </a:p>
          <a:p>
            <a:pPr lvl="2">
              <a:buFont typeface="Wingdings" pitchFamily="2" charset="2"/>
              <a:buChar char="Ø"/>
            </a:pPr>
            <a:r>
              <a:rPr lang="en-US" sz="2900" dirty="0"/>
              <a:t>Opportunity to work on speaking skills and intercultural competence</a:t>
            </a:r>
            <a:endParaRPr lang="en-US" sz="2900" dirty="0">
              <a:highlight>
                <a:srgbClr val="FFFF00"/>
              </a:highlight>
            </a:endParaRPr>
          </a:p>
          <a:p>
            <a:pPr lvl="2">
              <a:buFont typeface="Wingdings" pitchFamily="2" charset="2"/>
              <a:buChar char="Ø"/>
            </a:pPr>
            <a:r>
              <a:rPr lang="en-US" sz="2900" dirty="0"/>
              <a:t>Student interest in taking additional Spanish courses (not “composition” </a:t>
            </a:r>
            <a:r>
              <a:rPr lang="en-US" sz="2900" dirty="0">
                <a:sym typeface="Wingdings" pitchFamily="2" charset="2"/>
              </a:rPr>
              <a:t>)</a:t>
            </a:r>
            <a:endParaRPr lang="en-US" sz="2900" dirty="0"/>
          </a:p>
          <a:p>
            <a:pPr lvl="1"/>
            <a:r>
              <a:rPr lang="en-US" sz="3100" dirty="0"/>
              <a:t>Courses can be taken concurrently </a:t>
            </a:r>
          </a:p>
          <a:p>
            <a:pPr lvl="1"/>
            <a:r>
              <a:rPr lang="en-US" sz="3100" dirty="0"/>
              <a:t>No textbook; materials on Canvas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764977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177EF-947C-384E-84FC-56387CB36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SPN 314 Course description</a:t>
            </a:r>
          </a:p>
        </p:txBody>
      </p:sp>
      <p:pic>
        <p:nvPicPr>
          <p:cNvPr id="7" name="Content Placeholder 6" descr="Text, letter&#10;&#10;Description automatically generated">
            <a:extLst>
              <a:ext uri="{FF2B5EF4-FFF2-40B4-BE49-F238E27FC236}">
                <a16:creationId xmlns:a16="http://schemas.microsoft.com/office/drawing/2014/main" id="{C973361C-D3E2-C744-968A-AADAE5CA9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9367" y="2101201"/>
            <a:ext cx="7973265" cy="4406279"/>
          </a:xfrm>
        </p:spPr>
      </p:pic>
    </p:spTree>
    <p:extLst>
      <p:ext uri="{BB962C8B-B14F-4D97-AF65-F5344CB8AC3E}">
        <p14:creationId xmlns:p14="http://schemas.microsoft.com/office/powerpoint/2010/main" val="3667096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3139E-3E41-C14B-9DC1-49F82F9D1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Thematic content 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661B28D-995B-2E4A-BFAA-8414C095AC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0761412"/>
              </p:ext>
            </p:extLst>
          </p:nvPr>
        </p:nvGraphicFramePr>
        <p:xfrm>
          <a:off x="581025" y="2181225"/>
          <a:ext cx="11029951" cy="402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4009">
                  <a:extLst>
                    <a:ext uri="{9D8B030D-6E8A-4147-A177-3AD203B41FA5}">
                      <a16:colId xmlns:a16="http://schemas.microsoft.com/office/drawing/2014/main" val="2288215785"/>
                    </a:ext>
                  </a:extLst>
                </a:gridCol>
                <a:gridCol w="5187971">
                  <a:extLst>
                    <a:ext uri="{9D8B030D-6E8A-4147-A177-3AD203B41FA5}">
                      <a16:colId xmlns:a16="http://schemas.microsoft.com/office/drawing/2014/main" val="2547116273"/>
                    </a:ext>
                  </a:extLst>
                </a:gridCol>
                <a:gridCol w="5187971">
                  <a:extLst>
                    <a:ext uri="{9D8B030D-6E8A-4147-A177-3AD203B41FA5}">
                      <a16:colId xmlns:a16="http://schemas.microsoft.com/office/drawing/2014/main" val="24640159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SPN 311 (third semester Spanish)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SPN 314 (conversation &amp; culture)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4545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Physical appearance &amp; personality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Stereotypes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Beauty and self-esteem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Concepts of beauty, colorism, bullying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Short film:  “El sándwich de Mariana”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Film:  </a:t>
                      </a:r>
                      <a:r>
                        <a:rPr lang="en-US" i="1" dirty="0"/>
                        <a:t>Pelo malo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425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Events that changed the world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Social achievements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Festive rituals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Feminism, indigenous peoples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Video:  “Latinoamérica indígena” (World Bank)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Film:  </a:t>
                      </a:r>
                      <a:r>
                        <a:rPr lang="en-US" i="1" dirty="0"/>
                        <a:t>También la lluvia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806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Environment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Marketing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Rights and responsibilities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Laws and norms, global challenges, political protest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Short film:  “10 minutos”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Film:  </a:t>
                      </a:r>
                      <a:r>
                        <a:rPr lang="en-US" i="1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360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Lifestyles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Study abroad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Communication between cultures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Prejudice, immigration, culture shock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Short film:  “Namnala”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Film:  Student choice (list of 12 to choose from)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5788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9652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A2A60-C0E1-414C-8EC4-E439484E1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EFF"/>
                </a:solidFill>
              </a:rPr>
              <a:t>COURSE Structure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B924BFF-A67F-4FAE-01E9-F4AF4595DF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7684076"/>
              </p:ext>
            </p:extLst>
          </p:nvPr>
        </p:nvGraphicFramePr>
        <p:xfrm>
          <a:off x="581025" y="2181225"/>
          <a:ext cx="11029950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051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0FAEF-1414-6246-A78F-F6E8209E1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 modules on canvas</a:t>
            </a:r>
          </a:p>
        </p:txBody>
      </p:sp>
      <p:pic>
        <p:nvPicPr>
          <p:cNvPr id="4" name="Content Placeholder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5535753-87A4-824E-BF20-73E6F59D06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1" t="24273" r="21902"/>
          <a:stretch/>
        </p:blipFill>
        <p:spPr bwMode="auto">
          <a:xfrm>
            <a:off x="2684130" y="1929833"/>
            <a:ext cx="5918147" cy="49281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97092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BF1F6-A733-974D-A55B-63B923B85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“introducción al tema”</a:t>
            </a:r>
          </a:p>
        </p:txBody>
      </p:sp>
      <p:pic>
        <p:nvPicPr>
          <p:cNvPr id="4" name="Content Placeholder 3" descr="A close up of a sign&#10;&#10;Description automatically generated">
            <a:extLst>
              <a:ext uri="{FF2B5EF4-FFF2-40B4-BE49-F238E27FC236}">
                <a16:creationId xmlns:a16="http://schemas.microsoft.com/office/drawing/2014/main" id="{263F7816-FCC5-2C41-A3CF-34919C5B3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2" y="2820288"/>
            <a:ext cx="4873108" cy="27472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6271FACA-79A5-3C44-B9E9-D4BCB6683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208" y="203081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1025" name="Picture 15" descr="Gráfico: Los países con más prejuicios respecto a la mujer trabajadora |  Statista">
            <a:extLst>
              <a:ext uri="{FF2B5EF4-FFF2-40B4-BE49-F238E27FC236}">
                <a16:creationId xmlns:a16="http://schemas.microsoft.com/office/drawing/2014/main" id="{D87390D8-8AE9-E347-BEF9-8B6FEA040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208" y="2030819"/>
            <a:ext cx="59436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907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EBF32-7591-5E46-8313-F57DD17F9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activities</a:t>
            </a:r>
          </a:p>
        </p:txBody>
      </p:sp>
      <p:pic>
        <p:nvPicPr>
          <p:cNvPr id="6" name="Content Placeholder 5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1F861913-8450-3F4E-88A6-93032F69BE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5" t="45814" r="36142" b="19532"/>
          <a:stretch/>
        </p:blipFill>
        <p:spPr bwMode="auto">
          <a:xfrm>
            <a:off x="2719450" y="1912142"/>
            <a:ext cx="6216475" cy="49458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02419569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366658"/>
      </a:accent1>
      <a:accent2>
        <a:srgbClr val="8CB64A"/>
      </a:accent2>
      <a:accent3>
        <a:srgbClr val="88D5A9"/>
      </a:accent3>
      <a:accent4>
        <a:srgbClr val="969FA7"/>
      </a:accent4>
      <a:accent5>
        <a:srgbClr val="E8A844"/>
      </a:accent5>
      <a:accent6>
        <a:srgbClr val="A1561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4BEC0EAF-CF86-4D49-B83B-56CC62D3CFF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Dividend</Template>
  <TotalTime>842</TotalTime>
  <Words>1193</Words>
  <Application>Microsoft Macintosh PowerPoint</Application>
  <PresentationFormat>Widescreen</PresentationFormat>
  <Paragraphs>165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Gill Sans MT</vt:lpstr>
      <vt:lpstr>Wingdings</vt:lpstr>
      <vt:lpstr>Wingdings 2</vt:lpstr>
      <vt:lpstr>Dividend</vt:lpstr>
      <vt:lpstr> Promoting oral proficiency at  the intermediate level  </vt:lpstr>
      <vt:lpstr>Lower-division Language sequence</vt:lpstr>
      <vt:lpstr>SPN 311 + SPN 314</vt:lpstr>
      <vt:lpstr>SPN 314 Course description</vt:lpstr>
      <vt:lpstr>Thematic content </vt:lpstr>
      <vt:lpstr>COURSE Structure</vt:lpstr>
      <vt:lpstr>4 modules on canvas</vt:lpstr>
      <vt:lpstr>“introducción al tema”</vt:lpstr>
      <vt:lpstr>Reading activities</vt:lpstr>
      <vt:lpstr>Reading activities</vt:lpstr>
      <vt:lpstr>Reading activities</vt:lpstr>
      <vt:lpstr>Reading activities</vt:lpstr>
      <vt:lpstr>Films (one per module)</vt:lpstr>
      <vt:lpstr>Films:  pre-viewing activities</vt:lpstr>
      <vt:lpstr>films:  post-viewing activities</vt:lpstr>
      <vt:lpstr>Module 4: movie choice</vt:lpstr>
      <vt:lpstr>Grammar in context (ser &amp; estar)</vt:lpstr>
      <vt:lpstr>Grammar in context (subjunctive)</vt:lpstr>
      <vt:lpstr>Grammar in context (review)</vt:lpstr>
      <vt:lpstr>assessments</vt:lpstr>
      <vt:lpstr>Exams</vt:lpstr>
      <vt:lpstr>In-class speaking assessments</vt:lpstr>
      <vt:lpstr>In-class speaking assessments</vt:lpstr>
      <vt:lpstr>conversifi</vt:lpstr>
      <vt:lpstr>conversifi</vt:lpstr>
      <vt:lpstr>Student comments about the course</vt:lpstr>
      <vt:lpstr>Thank You!!!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Designing a Lower-Division Conversation &amp; Culture Course: Prioritizing Intercultural Competence  </dc:title>
  <dc:creator>Murphy, Melissa D</dc:creator>
  <cp:lastModifiedBy>Murphy, Melissa D</cp:lastModifiedBy>
  <cp:revision>69</cp:revision>
  <dcterms:created xsi:type="dcterms:W3CDTF">2022-04-19T22:01:10Z</dcterms:created>
  <dcterms:modified xsi:type="dcterms:W3CDTF">2024-02-22T01:29:10Z</dcterms:modified>
</cp:coreProperties>
</file>