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199" r:id="rId2"/>
    <p:sldId id="1476" r:id="rId3"/>
    <p:sldId id="1458" r:id="rId4"/>
    <p:sldId id="1484" r:id="rId5"/>
    <p:sldId id="1469" r:id="rId6"/>
    <p:sldId id="1471" r:id="rId7"/>
    <p:sldId id="1479" r:id="rId8"/>
    <p:sldId id="1472" r:id="rId9"/>
    <p:sldId id="1477" r:id="rId10"/>
    <p:sldId id="1486" r:id="rId11"/>
    <p:sldId id="1482" r:id="rId12"/>
    <p:sldId id="1480" r:id="rId13"/>
    <p:sldId id="1481" r:id="rId14"/>
    <p:sldId id="1468" r:id="rId15"/>
  </p:sldIdLst>
  <p:sldSz cx="9906000" cy="7239000"/>
  <p:notesSz cx="6746875" cy="99139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6" userDrawn="1">
          <p15:clr>
            <a:srgbClr val="A4A3A4"/>
          </p15:clr>
        </p15:guide>
        <p15:guide id="2" pos="16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2">
          <p15:clr>
            <a:srgbClr val="A4A3A4"/>
          </p15:clr>
        </p15:guide>
        <p15:guide id="2" pos="212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00"/>
    <a:srgbClr val="FFFF99"/>
    <a:srgbClr val="6666FF"/>
    <a:srgbClr val="9966FF"/>
    <a:srgbClr val="0099FF"/>
    <a:srgbClr val="0066FF"/>
    <a:srgbClr val="3366FF"/>
    <a:srgbClr val="99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CEAF5F-A6EF-4532-8C51-62AF7AC506F3}" v="191" dt="2023-09-29T21:09:06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6357" autoAdjust="0"/>
  </p:normalViewPr>
  <p:slideViewPr>
    <p:cSldViewPr snapToObjects="1" showGuides="1">
      <p:cViewPr varScale="1">
        <p:scale>
          <a:sx n="101" d="100"/>
          <a:sy n="101" d="100"/>
        </p:scale>
        <p:origin x="1590" y="102"/>
      </p:cViewPr>
      <p:guideLst>
        <p:guide orient="horz" pos="846"/>
        <p:guide pos="16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720"/>
    </p:cViewPr>
  </p:sorterViewPr>
  <p:notesViewPr>
    <p:cSldViewPr snapToObjects="1" showGuides="1">
      <p:cViewPr>
        <p:scale>
          <a:sx n="75" d="100"/>
          <a:sy n="75" d="100"/>
        </p:scale>
        <p:origin x="-762" y="1110"/>
      </p:cViewPr>
      <p:guideLst>
        <p:guide orient="horz" pos="3122"/>
        <p:guide pos="2125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wronski, Bertram" userId="b92c2156-ce40-47ec-ad7f-55325d67a680" providerId="ADAL" clId="{5722A92C-4164-446B-A6F6-31BF09C21B92}"/>
    <pc:docChg chg="undo redo custSel addSld delSld modSld">
      <pc:chgData name="Gawronski, Bertram" userId="b92c2156-ce40-47ec-ad7f-55325d67a680" providerId="ADAL" clId="{5722A92C-4164-446B-A6F6-31BF09C21B92}" dt="2023-09-28T14:16:20.574" v="3340" actId="20577"/>
      <pc:docMkLst>
        <pc:docMk/>
      </pc:docMkLst>
      <pc:sldChg chg="modSp mod">
        <pc:chgData name="Gawronski, Bertram" userId="b92c2156-ce40-47ec-ad7f-55325d67a680" providerId="ADAL" clId="{5722A92C-4164-446B-A6F6-31BF09C21B92}" dt="2023-09-28T10:14:25.323" v="67" actId="1035"/>
        <pc:sldMkLst>
          <pc:docMk/>
          <pc:sldMk cId="0" sldId="1199"/>
        </pc:sldMkLst>
        <pc:spChg chg="mod">
          <ac:chgData name="Gawronski, Bertram" userId="b92c2156-ce40-47ec-ad7f-55325d67a680" providerId="ADAL" clId="{5722A92C-4164-446B-A6F6-31BF09C21B92}" dt="2023-09-28T10:13:06.657" v="26" actId="20577"/>
          <ac:spMkLst>
            <pc:docMk/>
            <pc:sldMk cId="0" sldId="1199"/>
            <ac:spMk id="3075" creationId="{00000000-0000-0000-0000-000000000000}"/>
          </ac:spMkLst>
        </pc:spChg>
        <pc:spChg chg="mod">
          <ac:chgData name="Gawronski, Bertram" userId="b92c2156-ce40-47ec-ad7f-55325d67a680" providerId="ADAL" clId="{5722A92C-4164-446B-A6F6-31BF09C21B92}" dt="2023-09-28T10:14:25.323" v="67" actId="1035"/>
          <ac:spMkLst>
            <pc:docMk/>
            <pc:sldMk cId="0" sldId="1199"/>
            <ac:spMk id="3076" creationId="{00000000-0000-0000-0000-000000000000}"/>
          </ac:spMkLst>
        </pc:spChg>
      </pc:sldChg>
      <pc:sldChg chg="del">
        <pc:chgData name="Gawronski, Bertram" userId="b92c2156-ce40-47ec-ad7f-55325d67a680" providerId="ADAL" clId="{5722A92C-4164-446B-A6F6-31BF09C21B92}" dt="2023-09-28T10:14:37.679" v="68" actId="47"/>
        <pc:sldMkLst>
          <pc:docMk/>
          <pc:sldMk cId="1866649516" sldId="1444"/>
        </pc:sldMkLst>
      </pc:sldChg>
      <pc:sldChg chg="del">
        <pc:chgData name="Gawronski, Bertram" userId="b92c2156-ce40-47ec-ad7f-55325d67a680" providerId="ADAL" clId="{5722A92C-4164-446B-A6F6-31BF09C21B92}" dt="2023-09-28T10:14:37.679" v="68" actId="47"/>
        <pc:sldMkLst>
          <pc:docMk/>
          <pc:sldMk cId="3572281735" sldId="1446"/>
        </pc:sldMkLst>
      </pc:sldChg>
      <pc:sldChg chg="del">
        <pc:chgData name="Gawronski, Bertram" userId="b92c2156-ce40-47ec-ad7f-55325d67a680" providerId="ADAL" clId="{5722A92C-4164-446B-A6F6-31BF09C21B92}" dt="2023-09-28T10:14:37.679" v="68" actId="47"/>
        <pc:sldMkLst>
          <pc:docMk/>
          <pc:sldMk cId="3052952945" sldId="1447"/>
        </pc:sldMkLst>
      </pc:sldChg>
      <pc:sldChg chg="del">
        <pc:chgData name="Gawronski, Bertram" userId="b92c2156-ce40-47ec-ad7f-55325d67a680" providerId="ADAL" clId="{5722A92C-4164-446B-A6F6-31BF09C21B92}" dt="2023-09-28T10:14:37.679" v="68" actId="47"/>
        <pc:sldMkLst>
          <pc:docMk/>
          <pc:sldMk cId="959675558" sldId="1448"/>
        </pc:sldMkLst>
      </pc:sldChg>
      <pc:sldChg chg="del">
        <pc:chgData name="Gawronski, Bertram" userId="b92c2156-ce40-47ec-ad7f-55325d67a680" providerId="ADAL" clId="{5722A92C-4164-446B-A6F6-31BF09C21B92}" dt="2023-09-28T10:14:37.679" v="68" actId="47"/>
        <pc:sldMkLst>
          <pc:docMk/>
          <pc:sldMk cId="2457516901" sldId="1449"/>
        </pc:sldMkLst>
      </pc:sldChg>
      <pc:sldChg chg="del">
        <pc:chgData name="Gawronski, Bertram" userId="b92c2156-ce40-47ec-ad7f-55325d67a680" providerId="ADAL" clId="{5722A92C-4164-446B-A6F6-31BF09C21B92}" dt="2023-09-28T10:14:37.679" v="68" actId="47"/>
        <pc:sldMkLst>
          <pc:docMk/>
          <pc:sldMk cId="2018901211" sldId="1450"/>
        </pc:sldMkLst>
      </pc:sldChg>
      <pc:sldChg chg="del">
        <pc:chgData name="Gawronski, Bertram" userId="b92c2156-ce40-47ec-ad7f-55325d67a680" providerId="ADAL" clId="{5722A92C-4164-446B-A6F6-31BF09C21B92}" dt="2023-09-28T10:14:37.679" v="68" actId="47"/>
        <pc:sldMkLst>
          <pc:docMk/>
          <pc:sldMk cId="815371461" sldId="1451"/>
        </pc:sldMkLst>
      </pc:sldChg>
      <pc:sldChg chg="del">
        <pc:chgData name="Gawronski, Bertram" userId="b92c2156-ce40-47ec-ad7f-55325d67a680" providerId="ADAL" clId="{5722A92C-4164-446B-A6F6-31BF09C21B92}" dt="2023-09-28T10:14:37.679" v="68" actId="47"/>
        <pc:sldMkLst>
          <pc:docMk/>
          <pc:sldMk cId="1797485925" sldId="1453"/>
        </pc:sldMkLst>
      </pc:sldChg>
      <pc:sldChg chg="del">
        <pc:chgData name="Gawronski, Bertram" userId="b92c2156-ce40-47ec-ad7f-55325d67a680" providerId="ADAL" clId="{5722A92C-4164-446B-A6F6-31BF09C21B92}" dt="2023-09-28T10:14:37.679" v="68" actId="47"/>
        <pc:sldMkLst>
          <pc:docMk/>
          <pc:sldMk cId="3490539122" sldId="1454"/>
        </pc:sldMkLst>
      </pc:sldChg>
      <pc:sldChg chg="del">
        <pc:chgData name="Gawronski, Bertram" userId="b92c2156-ce40-47ec-ad7f-55325d67a680" providerId="ADAL" clId="{5722A92C-4164-446B-A6F6-31BF09C21B92}" dt="2023-09-28T10:14:37.679" v="68" actId="47"/>
        <pc:sldMkLst>
          <pc:docMk/>
          <pc:sldMk cId="427926074" sldId="1455"/>
        </pc:sldMkLst>
      </pc:sldChg>
      <pc:sldChg chg="del">
        <pc:chgData name="Gawronski, Bertram" userId="b92c2156-ce40-47ec-ad7f-55325d67a680" providerId="ADAL" clId="{5722A92C-4164-446B-A6F6-31BF09C21B92}" dt="2023-09-28T10:14:37.679" v="68" actId="47"/>
        <pc:sldMkLst>
          <pc:docMk/>
          <pc:sldMk cId="2311939228" sldId="1456"/>
        </pc:sldMkLst>
      </pc:sldChg>
      <pc:sldChg chg="addSp delSp modSp mod">
        <pc:chgData name="Gawronski, Bertram" userId="b92c2156-ce40-47ec-ad7f-55325d67a680" providerId="ADAL" clId="{5722A92C-4164-446B-A6F6-31BF09C21B92}" dt="2023-09-28T12:43:16.370" v="2852" actId="1076"/>
        <pc:sldMkLst>
          <pc:docMk/>
          <pc:sldMk cId="2862544197" sldId="1458"/>
        </pc:sldMkLst>
        <pc:spChg chg="mod">
          <ac:chgData name="Gawronski, Bertram" userId="b92c2156-ce40-47ec-ad7f-55325d67a680" providerId="ADAL" clId="{5722A92C-4164-446B-A6F6-31BF09C21B92}" dt="2023-09-28T10:19:43.549" v="170" actId="20577"/>
          <ac:spMkLst>
            <pc:docMk/>
            <pc:sldMk cId="2862544197" sldId="1458"/>
            <ac:spMk id="2" creationId="{00000000-0000-0000-0000-000000000000}"/>
          </ac:spMkLst>
        </pc:spChg>
        <pc:spChg chg="del mod">
          <ac:chgData name="Gawronski, Bertram" userId="b92c2156-ce40-47ec-ad7f-55325d67a680" providerId="ADAL" clId="{5722A92C-4164-446B-A6F6-31BF09C21B92}" dt="2023-09-28T10:45:48.131" v="779" actId="478"/>
          <ac:spMkLst>
            <pc:docMk/>
            <pc:sldMk cId="2862544197" sldId="1458"/>
            <ac:spMk id="3" creationId="{00000000-0000-0000-0000-000000000000}"/>
          </ac:spMkLst>
        </pc:spChg>
        <pc:spChg chg="add mod">
          <ac:chgData name="Gawronski, Bertram" userId="b92c2156-ce40-47ec-ad7f-55325d67a680" providerId="ADAL" clId="{5722A92C-4164-446B-A6F6-31BF09C21B92}" dt="2023-09-28T10:46:10.742" v="784" actId="108"/>
          <ac:spMkLst>
            <pc:docMk/>
            <pc:sldMk cId="2862544197" sldId="1458"/>
            <ac:spMk id="4" creationId="{E3DC0BAC-D5F8-B800-AB4A-51B6279DCD34}"/>
          </ac:spMkLst>
        </pc:spChg>
        <pc:spChg chg="mod">
          <ac:chgData name="Gawronski, Bertram" userId="b92c2156-ce40-47ec-ad7f-55325d67a680" providerId="ADAL" clId="{5722A92C-4164-446B-A6F6-31BF09C21B92}" dt="2023-09-28T12:43:16.370" v="2852" actId="1076"/>
          <ac:spMkLst>
            <pc:docMk/>
            <pc:sldMk cId="2862544197" sldId="1458"/>
            <ac:spMk id="5" creationId="{00000000-0000-0000-0000-000000000000}"/>
          </ac:spMkLst>
        </pc:spChg>
        <pc:picChg chg="del">
          <ac:chgData name="Gawronski, Bertram" userId="b92c2156-ce40-47ec-ad7f-55325d67a680" providerId="ADAL" clId="{5722A92C-4164-446B-A6F6-31BF09C21B92}" dt="2023-09-28T10:16:09.424" v="132" actId="478"/>
          <ac:picMkLst>
            <pc:docMk/>
            <pc:sldMk cId="2862544197" sldId="1458"/>
            <ac:picMk id="6" creationId="{00000000-0000-0000-0000-000000000000}"/>
          </ac:picMkLst>
        </pc:picChg>
      </pc:sldChg>
      <pc:sldChg chg="addSp delSp modSp mod">
        <pc:chgData name="Gawronski, Bertram" userId="b92c2156-ce40-47ec-ad7f-55325d67a680" providerId="ADAL" clId="{5722A92C-4164-446B-A6F6-31BF09C21B92}" dt="2023-09-28T10:43:17.325" v="746" actId="20577"/>
        <pc:sldMkLst>
          <pc:docMk/>
          <pc:sldMk cId="366834516" sldId="1468"/>
        </pc:sldMkLst>
        <pc:spChg chg="add mod">
          <ac:chgData name="Gawronski, Bertram" userId="b92c2156-ce40-47ec-ad7f-55325d67a680" providerId="ADAL" clId="{5722A92C-4164-446B-A6F6-31BF09C21B92}" dt="2023-09-28T10:43:17.325" v="746" actId="20577"/>
          <ac:spMkLst>
            <pc:docMk/>
            <pc:sldMk cId="366834516" sldId="1468"/>
            <ac:spMk id="2" creationId="{B9D144FD-72C8-D1F1-1589-48DA71EB28F2}"/>
          </ac:spMkLst>
        </pc:spChg>
        <pc:spChg chg="mod">
          <ac:chgData name="Gawronski, Bertram" userId="b92c2156-ce40-47ec-ad7f-55325d67a680" providerId="ADAL" clId="{5722A92C-4164-446B-A6F6-31BF09C21B92}" dt="2023-09-28T10:25:53.748" v="353" actId="6549"/>
          <ac:spMkLst>
            <pc:docMk/>
            <pc:sldMk cId="366834516" sldId="1468"/>
            <ac:spMk id="10" creationId="{00000000-0000-0000-0000-000000000000}"/>
          </ac:spMkLst>
        </pc:spChg>
        <pc:spChg chg="del">
          <ac:chgData name="Gawronski, Bertram" userId="b92c2156-ce40-47ec-ad7f-55325d67a680" providerId="ADAL" clId="{5722A92C-4164-446B-A6F6-31BF09C21B92}" dt="2023-09-28T10:25:27.972" v="336" actId="478"/>
          <ac:spMkLst>
            <pc:docMk/>
            <pc:sldMk cId="366834516" sldId="1468"/>
            <ac:spMk id="12" creationId="{00000000-0000-0000-0000-000000000000}"/>
          </ac:spMkLst>
        </pc:spChg>
      </pc:sldChg>
      <pc:sldChg chg="addSp delSp modSp add mod">
        <pc:chgData name="Gawronski, Bertram" userId="b92c2156-ce40-47ec-ad7f-55325d67a680" providerId="ADAL" clId="{5722A92C-4164-446B-A6F6-31BF09C21B92}" dt="2023-09-28T13:01:15.671" v="3135" actId="6549"/>
        <pc:sldMkLst>
          <pc:docMk/>
          <pc:sldMk cId="869070650" sldId="1469"/>
        </pc:sldMkLst>
        <pc:spChg chg="mod">
          <ac:chgData name="Gawronski, Bertram" userId="b92c2156-ce40-47ec-ad7f-55325d67a680" providerId="ADAL" clId="{5722A92C-4164-446B-A6F6-31BF09C21B92}" dt="2023-09-28T10:21:04.508" v="209" actId="20577"/>
          <ac:spMkLst>
            <pc:docMk/>
            <pc:sldMk cId="869070650" sldId="1469"/>
            <ac:spMk id="2" creationId="{00000000-0000-0000-0000-000000000000}"/>
          </ac:spMkLst>
        </pc:spChg>
        <pc:spChg chg="del mod">
          <ac:chgData name="Gawronski, Bertram" userId="b92c2156-ce40-47ec-ad7f-55325d67a680" providerId="ADAL" clId="{5722A92C-4164-446B-A6F6-31BF09C21B92}" dt="2023-09-28T10:45:14.376" v="773" actId="478"/>
          <ac:spMkLst>
            <pc:docMk/>
            <pc:sldMk cId="869070650" sldId="1469"/>
            <ac:spMk id="3" creationId="{00000000-0000-0000-0000-000000000000}"/>
          </ac:spMkLst>
        </pc:spChg>
        <pc:spChg chg="add mod">
          <ac:chgData name="Gawronski, Bertram" userId="b92c2156-ce40-47ec-ad7f-55325d67a680" providerId="ADAL" clId="{5722A92C-4164-446B-A6F6-31BF09C21B92}" dt="2023-09-28T10:45:42.443" v="778" actId="108"/>
          <ac:spMkLst>
            <pc:docMk/>
            <pc:sldMk cId="869070650" sldId="1469"/>
            <ac:spMk id="4" creationId="{BD7D815F-FEDB-BDC9-E289-4C729C00C54E}"/>
          </ac:spMkLst>
        </pc:spChg>
        <pc:spChg chg="mod">
          <ac:chgData name="Gawronski, Bertram" userId="b92c2156-ce40-47ec-ad7f-55325d67a680" providerId="ADAL" clId="{5722A92C-4164-446B-A6F6-31BF09C21B92}" dt="2023-09-28T13:01:15.671" v="3135" actId="6549"/>
          <ac:spMkLst>
            <pc:docMk/>
            <pc:sldMk cId="869070650" sldId="1469"/>
            <ac:spMk id="5" creationId="{00000000-0000-0000-0000-000000000000}"/>
          </ac:spMkLst>
        </pc:spChg>
      </pc:sldChg>
      <pc:sldChg chg="addSp delSp modSp add del mod">
        <pc:chgData name="Gawronski, Bertram" userId="b92c2156-ce40-47ec-ad7f-55325d67a680" providerId="ADAL" clId="{5722A92C-4164-446B-A6F6-31BF09C21B92}" dt="2023-09-28T12:52:49.707" v="3060" actId="47"/>
        <pc:sldMkLst>
          <pc:docMk/>
          <pc:sldMk cId="1143892425" sldId="1470"/>
        </pc:sldMkLst>
        <pc:spChg chg="mod">
          <ac:chgData name="Gawronski, Bertram" userId="b92c2156-ce40-47ec-ad7f-55325d67a680" providerId="ADAL" clId="{5722A92C-4164-446B-A6F6-31BF09C21B92}" dt="2023-09-28T10:21:20.105" v="222" actId="20577"/>
          <ac:spMkLst>
            <pc:docMk/>
            <pc:sldMk cId="1143892425" sldId="1470"/>
            <ac:spMk id="2" creationId="{00000000-0000-0000-0000-000000000000}"/>
          </ac:spMkLst>
        </pc:spChg>
        <pc:spChg chg="del mod">
          <ac:chgData name="Gawronski, Bertram" userId="b92c2156-ce40-47ec-ad7f-55325d67a680" providerId="ADAL" clId="{5722A92C-4164-446B-A6F6-31BF09C21B92}" dt="2023-09-28T10:45:00.968" v="769" actId="478"/>
          <ac:spMkLst>
            <pc:docMk/>
            <pc:sldMk cId="1143892425" sldId="1470"/>
            <ac:spMk id="3" creationId="{00000000-0000-0000-0000-000000000000}"/>
          </ac:spMkLst>
        </pc:spChg>
        <pc:spChg chg="add del mod">
          <ac:chgData name="Gawronski, Bertram" userId="b92c2156-ce40-47ec-ad7f-55325d67a680" providerId="ADAL" clId="{5722A92C-4164-446B-A6F6-31BF09C21B92}" dt="2023-09-28T12:24:52.340" v="2554" actId="478"/>
          <ac:spMkLst>
            <pc:docMk/>
            <pc:sldMk cId="1143892425" sldId="1470"/>
            <ac:spMk id="4" creationId="{1B155B17-A54F-7D2D-84A1-3A4A5A322D5F}"/>
          </ac:spMkLst>
        </pc:spChg>
        <pc:spChg chg="del">
          <ac:chgData name="Gawronski, Bertram" userId="b92c2156-ce40-47ec-ad7f-55325d67a680" providerId="ADAL" clId="{5722A92C-4164-446B-A6F6-31BF09C21B92}" dt="2023-09-28T10:29:18.464" v="395" actId="478"/>
          <ac:spMkLst>
            <pc:docMk/>
            <pc:sldMk cId="1143892425" sldId="1470"/>
            <ac:spMk id="5" creationId="{00000000-0000-0000-0000-000000000000}"/>
          </ac:spMkLst>
        </pc:spChg>
        <pc:spChg chg="add mod">
          <ac:chgData name="Gawronski, Bertram" userId="b92c2156-ce40-47ec-ad7f-55325d67a680" providerId="ADAL" clId="{5722A92C-4164-446B-A6F6-31BF09C21B92}" dt="2023-09-28T10:45:08.455" v="772" actId="108"/>
          <ac:spMkLst>
            <pc:docMk/>
            <pc:sldMk cId="1143892425" sldId="1470"/>
            <ac:spMk id="6" creationId="{24765B68-6DC8-350C-9E07-9280FABA898A}"/>
          </ac:spMkLst>
        </pc:spChg>
        <pc:spChg chg="add mod">
          <ac:chgData name="Gawronski, Bertram" userId="b92c2156-ce40-47ec-ad7f-55325d67a680" providerId="ADAL" clId="{5722A92C-4164-446B-A6F6-31BF09C21B92}" dt="2023-09-28T12:51:55.147" v="2992" actId="20577"/>
          <ac:spMkLst>
            <pc:docMk/>
            <pc:sldMk cId="1143892425" sldId="1470"/>
            <ac:spMk id="7" creationId="{7C8795CA-8CE2-574D-5F4E-6B16F9052442}"/>
          </ac:spMkLst>
        </pc:spChg>
      </pc:sldChg>
      <pc:sldChg chg="addSp delSp modSp add mod">
        <pc:chgData name="Gawronski, Bertram" userId="b92c2156-ce40-47ec-ad7f-55325d67a680" providerId="ADAL" clId="{5722A92C-4164-446B-A6F6-31BF09C21B92}" dt="2023-09-28T14:14:55.736" v="3329"/>
        <pc:sldMkLst>
          <pc:docMk/>
          <pc:sldMk cId="1205615116" sldId="1471"/>
        </pc:sldMkLst>
        <pc:spChg chg="mod">
          <ac:chgData name="Gawronski, Bertram" userId="b92c2156-ce40-47ec-ad7f-55325d67a680" providerId="ADAL" clId="{5722A92C-4164-446B-A6F6-31BF09C21B92}" dt="2023-09-28T10:23:13.005" v="263" actId="20577"/>
          <ac:spMkLst>
            <pc:docMk/>
            <pc:sldMk cId="1205615116" sldId="1471"/>
            <ac:spMk id="2" creationId="{00000000-0000-0000-0000-000000000000}"/>
          </ac:spMkLst>
        </pc:spChg>
        <pc:spChg chg="del mod">
          <ac:chgData name="Gawronski, Bertram" userId="b92c2156-ce40-47ec-ad7f-55325d67a680" providerId="ADAL" clId="{5722A92C-4164-446B-A6F6-31BF09C21B92}" dt="2023-09-28T10:44:46.312" v="765" actId="478"/>
          <ac:spMkLst>
            <pc:docMk/>
            <pc:sldMk cId="1205615116" sldId="1471"/>
            <ac:spMk id="3" creationId="{00000000-0000-0000-0000-000000000000}"/>
          </ac:spMkLst>
        </pc:spChg>
        <pc:spChg chg="add mod">
          <ac:chgData name="Gawronski, Bertram" userId="b92c2156-ce40-47ec-ad7f-55325d67a680" providerId="ADAL" clId="{5722A92C-4164-446B-A6F6-31BF09C21B92}" dt="2023-09-28T10:44:54.086" v="768" actId="108"/>
          <ac:spMkLst>
            <pc:docMk/>
            <pc:sldMk cId="1205615116" sldId="1471"/>
            <ac:spMk id="4" creationId="{69A5897C-AFE4-BCD5-E43C-96DD4487D84D}"/>
          </ac:spMkLst>
        </pc:spChg>
        <pc:spChg chg="mod">
          <ac:chgData name="Gawronski, Bertram" userId="b92c2156-ce40-47ec-ad7f-55325d67a680" providerId="ADAL" clId="{5722A92C-4164-446B-A6F6-31BF09C21B92}" dt="2023-09-28T14:14:55.736" v="3329"/>
          <ac:spMkLst>
            <pc:docMk/>
            <pc:sldMk cId="1205615116" sldId="1471"/>
            <ac:spMk id="5" creationId="{00000000-0000-0000-0000-000000000000}"/>
          </ac:spMkLst>
        </pc:spChg>
      </pc:sldChg>
      <pc:sldChg chg="addSp delSp modSp add mod">
        <pc:chgData name="Gawronski, Bertram" userId="b92c2156-ce40-47ec-ad7f-55325d67a680" providerId="ADAL" clId="{5722A92C-4164-446B-A6F6-31BF09C21B92}" dt="2023-09-28T14:16:20.574" v="3340" actId="20577"/>
        <pc:sldMkLst>
          <pc:docMk/>
          <pc:sldMk cId="2080004557" sldId="1472"/>
        </pc:sldMkLst>
        <pc:spChg chg="mod">
          <ac:chgData name="Gawronski, Bertram" userId="b92c2156-ce40-47ec-ad7f-55325d67a680" providerId="ADAL" clId="{5722A92C-4164-446B-A6F6-31BF09C21B92}" dt="2023-09-28T10:23:56.617" v="303" actId="20577"/>
          <ac:spMkLst>
            <pc:docMk/>
            <pc:sldMk cId="2080004557" sldId="1472"/>
            <ac:spMk id="2" creationId="{00000000-0000-0000-0000-000000000000}"/>
          </ac:spMkLst>
        </pc:spChg>
        <pc:spChg chg="del mod">
          <ac:chgData name="Gawronski, Bertram" userId="b92c2156-ce40-47ec-ad7f-55325d67a680" providerId="ADAL" clId="{5722A92C-4164-446B-A6F6-31BF09C21B92}" dt="2023-09-28T10:44:28.416" v="761" actId="478"/>
          <ac:spMkLst>
            <pc:docMk/>
            <pc:sldMk cId="2080004557" sldId="1472"/>
            <ac:spMk id="3" creationId="{00000000-0000-0000-0000-000000000000}"/>
          </ac:spMkLst>
        </pc:spChg>
        <pc:spChg chg="add del mod">
          <ac:chgData name="Gawronski, Bertram" userId="b92c2156-ce40-47ec-ad7f-55325d67a680" providerId="ADAL" clId="{5722A92C-4164-446B-A6F6-31BF09C21B92}" dt="2023-09-28T10:34:20.674" v="523"/>
          <ac:spMkLst>
            <pc:docMk/>
            <pc:sldMk cId="2080004557" sldId="1472"/>
            <ac:spMk id="4" creationId="{7FD28623-3EB3-358E-F680-4845FBF47EBE}"/>
          </ac:spMkLst>
        </pc:spChg>
        <pc:spChg chg="mod">
          <ac:chgData name="Gawronski, Bertram" userId="b92c2156-ce40-47ec-ad7f-55325d67a680" providerId="ADAL" clId="{5722A92C-4164-446B-A6F6-31BF09C21B92}" dt="2023-09-28T14:16:20.574" v="3340" actId="20577"/>
          <ac:spMkLst>
            <pc:docMk/>
            <pc:sldMk cId="2080004557" sldId="1472"/>
            <ac:spMk id="5" creationId="{00000000-0000-0000-0000-000000000000}"/>
          </ac:spMkLst>
        </pc:spChg>
        <pc:spChg chg="add mod">
          <ac:chgData name="Gawronski, Bertram" userId="b92c2156-ce40-47ec-ad7f-55325d67a680" providerId="ADAL" clId="{5722A92C-4164-446B-A6F6-31BF09C21B92}" dt="2023-09-28T10:44:36.560" v="764" actId="108"/>
          <ac:spMkLst>
            <pc:docMk/>
            <pc:sldMk cId="2080004557" sldId="1472"/>
            <ac:spMk id="6" creationId="{E724B2F1-DCDD-EBDA-E60B-50193D12F597}"/>
          </ac:spMkLst>
        </pc:spChg>
      </pc:sldChg>
      <pc:sldChg chg="addSp delSp modSp add del mod">
        <pc:chgData name="Gawronski, Bertram" userId="b92c2156-ce40-47ec-ad7f-55325d67a680" providerId="ADAL" clId="{5722A92C-4164-446B-A6F6-31BF09C21B92}" dt="2023-09-28T11:07:01.800" v="1562" actId="47"/>
        <pc:sldMkLst>
          <pc:docMk/>
          <pc:sldMk cId="2988955544" sldId="1473"/>
        </pc:sldMkLst>
        <pc:spChg chg="mod">
          <ac:chgData name="Gawronski, Bertram" userId="b92c2156-ce40-47ec-ad7f-55325d67a680" providerId="ADAL" clId="{5722A92C-4164-446B-A6F6-31BF09C21B92}" dt="2023-09-28T10:24:41.158" v="335" actId="20577"/>
          <ac:spMkLst>
            <pc:docMk/>
            <pc:sldMk cId="2988955544" sldId="1473"/>
            <ac:spMk id="2" creationId="{00000000-0000-0000-0000-000000000000}"/>
          </ac:spMkLst>
        </pc:spChg>
        <pc:spChg chg="del mod">
          <ac:chgData name="Gawronski, Bertram" userId="b92c2156-ce40-47ec-ad7f-55325d67a680" providerId="ADAL" clId="{5722A92C-4164-446B-A6F6-31BF09C21B92}" dt="2023-09-28T10:44:11.400" v="757" actId="478"/>
          <ac:spMkLst>
            <pc:docMk/>
            <pc:sldMk cId="2988955544" sldId="1473"/>
            <ac:spMk id="3" creationId="{00000000-0000-0000-0000-000000000000}"/>
          </ac:spMkLst>
        </pc:spChg>
        <pc:spChg chg="add mod">
          <ac:chgData name="Gawronski, Bertram" userId="b92c2156-ce40-47ec-ad7f-55325d67a680" providerId="ADAL" clId="{5722A92C-4164-446B-A6F6-31BF09C21B92}" dt="2023-09-28T10:44:21.977" v="760" actId="108"/>
          <ac:spMkLst>
            <pc:docMk/>
            <pc:sldMk cId="2988955544" sldId="1473"/>
            <ac:spMk id="4" creationId="{351AA8A6-5447-99DA-2D31-2120599E9900}"/>
          </ac:spMkLst>
        </pc:spChg>
        <pc:spChg chg="mod">
          <ac:chgData name="Gawronski, Bertram" userId="b92c2156-ce40-47ec-ad7f-55325d67a680" providerId="ADAL" clId="{5722A92C-4164-446B-A6F6-31BF09C21B92}" dt="2023-09-28T10:35:38.280" v="564" actId="108"/>
          <ac:spMkLst>
            <pc:docMk/>
            <pc:sldMk cId="2988955544" sldId="1473"/>
            <ac:spMk id="5" creationId="{00000000-0000-0000-0000-000000000000}"/>
          </ac:spMkLst>
        </pc:spChg>
      </pc:sldChg>
      <pc:sldChg chg="addSp delSp modSp add mod">
        <pc:chgData name="Gawronski, Bertram" userId="b92c2156-ce40-47ec-ad7f-55325d67a680" providerId="ADAL" clId="{5722A92C-4164-446B-A6F6-31BF09C21B92}" dt="2023-09-28T10:44:05.609" v="756" actId="108"/>
        <pc:sldMkLst>
          <pc:docMk/>
          <pc:sldMk cId="2457671052" sldId="1474"/>
        </pc:sldMkLst>
        <pc:spChg chg="mod">
          <ac:chgData name="Gawronski, Bertram" userId="b92c2156-ce40-47ec-ad7f-55325d67a680" providerId="ADAL" clId="{5722A92C-4164-446B-A6F6-31BF09C21B92}" dt="2023-09-28T10:37:47.961" v="613" actId="20577"/>
          <ac:spMkLst>
            <pc:docMk/>
            <pc:sldMk cId="2457671052" sldId="1474"/>
            <ac:spMk id="2" creationId="{00000000-0000-0000-0000-000000000000}"/>
          </ac:spMkLst>
        </pc:spChg>
        <pc:spChg chg="del mod">
          <ac:chgData name="Gawronski, Bertram" userId="b92c2156-ce40-47ec-ad7f-55325d67a680" providerId="ADAL" clId="{5722A92C-4164-446B-A6F6-31BF09C21B92}" dt="2023-09-28T10:43:05.888" v="737" actId="478"/>
          <ac:spMkLst>
            <pc:docMk/>
            <pc:sldMk cId="2457671052" sldId="1474"/>
            <ac:spMk id="3" creationId="{00000000-0000-0000-0000-000000000000}"/>
          </ac:spMkLst>
        </pc:spChg>
        <pc:spChg chg="del">
          <ac:chgData name="Gawronski, Bertram" userId="b92c2156-ce40-47ec-ad7f-55325d67a680" providerId="ADAL" clId="{5722A92C-4164-446B-A6F6-31BF09C21B92}" dt="2023-09-28T10:37:51.699" v="614" actId="478"/>
          <ac:spMkLst>
            <pc:docMk/>
            <pc:sldMk cId="2457671052" sldId="1474"/>
            <ac:spMk id="5" creationId="{00000000-0000-0000-0000-000000000000}"/>
          </ac:spMkLst>
        </pc:spChg>
        <pc:spChg chg="add del mod">
          <ac:chgData name="Gawronski, Bertram" userId="b92c2156-ce40-47ec-ad7f-55325d67a680" providerId="ADAL" clId="{5722A92C-4164-446B-A6F6-31BF09C21B92}" dt="2023-09-28T10:43:45.936" v="749" actId="478"/>
          <ac:spMkLst>
            <pc:docMk/>
            <pc:sldMk cId="2457671052" sldId="1474"/>
            <ac:spMk id="6" creationId="{19A64950-92D1-FB10-E4F4-5746DBFCE497}"/>
          </ac:spMkLst>
        </pc:spChg>
        <pc:spChg chg="add mod">
          <ac:chgData name="Gawronski, Bertram" userId="b92c2156-ce40-47ec-ad7f-55325d67a680" providerId="ADAL" clId="{5722A92C-4164-446B-A6F6-31BF09C21B92}" dt="2023-09-28T10:44:05.609" v="756" actId="108"/>
          <ac:spMkLst>
            <pc:docMk/>
            <pc:sldMk cId="2457671052" sldId="1474"/>
            <ac:spMk id="7" creationId="{8638D37D-C550-A92C-BE79-96ACEFA5DF4B}"/>
          </ac:spMkLst>
        </pc:spChg>
        <pc:picChg chg="add mod">
          <ac:chgData name="Gawronski, Bertram" userId="b92c2156-ce40-47ec-ad7f-55325d67a680" providerId="ADAL" clId="{5722A92C-4164-446B-A6F6-31BF09C21B92}" dt="2023-09-28T10:38:21.711" v="622" actId="1076"/>
          <ac:picMkLst>
            <pc:docMk/>
            <pc:sldMk cId="2457671052" sldId="1474"/>
            <ac:picMk id="4" creationId="{AFD733A2-713B-A8F1-F5DF-71C29483C6D1}"/>
          </ac:picMkLst>
        </pc:picChg>
      </pc:sldChg>
      <pc:sldChg chg="addSp delSp modSp add mod modAnim">
        <pc:chgData name="Gawronski, Bertram" userId="b92c2156-ce40-47ec-ad7f-55325d67a680" providerId="ADAL" clId="{5722A92C-4164-446B-A6F6-31BF09C21B92}" dt="2023-09-28T13:00:24.662" v="3133"/>
        <pc:sldMkLst>
          <pc:docMk/>
          <pc:sldMk cId="37364919" sldId="1475"/>
        </pc:sldMkLst>
        <pc:spChg chg="mod">
          <ac:chgData name="Gawronski, Bertram" userId="b92c2156-ce40-47ec-ad7f-55325d67a680" providerId="ADAL" clId="{5722A92C-4164-446B-A6F6-31BF09C21B92}" dt="2023-09-28T10:40:38.896" v="660" actId="313"/>
          <ac:spMkLst>
            <pc:docMk/>
            <pc:sldMk cId="37364919" sldId="1475"/>
            <ac:spMk id="2" creationId="{00000000-0000-0000-0000-000000000000}"/>
          </ac:spMkLst>
        </pc:spChg>
        <pc:spChg chg="del mod">
          <ac:chgData name="Gawronski, Bertram" userId="b92c2156-ce40-47ec-ad7f-55325d67a680" providerId="ADAL" clId="{5722A92C-4164-446B-A6F6-31BF09C21B92}" dt="2023-09-28T10:43:01.877" v="735" actId="478"/>
          <ac:spMkLst>
            <pc:docMk/>
            <pc:sldMk cId="37364919" sldId="1475"/>
            <ac:spMk id="3" creationId="{00000000-0000-0000-0000-000000000000}"/>
          </ac:spMkLst>
        </pc:spChg>
        <pc:spChg chg="add del mod">
          <ac:chgData name="Gawronski, Bertram" userId="b92c2156-ce40-47ec-ad7f-55325d67a680" providerId="ADAL" clId="{5722A92C-4164-446B-A6F6-31BF09C21B92}" dt="2023-09-28T10:43:42.200" v="747" actId="478"/>
          <ac:spMkLst>
            <pc:docMk/>
            <pc:sldMk cId="37364919" sldId="1475"/>
            <ac:spMk id="4" creationId="{A8C8590A-D433-28AD-7883-239A95590891}"/>
          </ac:spMkLst>
        </pc:spChg>
        <pc:spChg chg="mod">
          <ac:chgData name="Gawronski, Bertram" userId="b92c2156-ce40-47ec-ad7f-55325d67a680" providerId="ADAL" clId="{5722A92C-4164-446B-A6F6-31BF09C21B92}" dt="2023-09-28T12:59:47.785" v="3128" actId="1035"/>
          <ac:spMkLst>
            <pc:docMk/>
            <pc:sldMk cId="37364919" sldId="1475"/>
            <ac:spMk id="5" creationId="{00000000-0000-0000-0000-000000000000}"/>
          </ac:spMkLst>
        </pc:spChg>
        <pc:spChg chg="add del mod">
          <ac:chgData name="Gawronski, Bertram" userId="b92c2156-ce40-47ec-ad7f-55325d67a680" providerId="ADAL" clId="{5722A92C-4164-446B-A6F6-31BF09C21B92}" dt="2023-09-28T12:15:33.223" v="2442" actId="478"/>
          <ac:spMkLst>
            <pc:docMk/>
            <pc:sldMk cId="37364919" sldId="1475"/>
            <ac:spMk id="6" creationId="{72DB3589-46C2-70AC-7927-E416FE20A47A}"/>
          </ac:spMkLst>
        </pc:spChg>
        <pc:spChg chg="add mod">
          <ac:chgData name="Gawronski, Bertram" userId="b92c2156-ce40-47ec-ad7f-55325d67a680" providerId="ADAL" clId="{5722A92C-4164-446B-A6F6-31BF09C21B92}" dt="2023-09-28T12:15:33.892" v="2443"/>
          <ac:spMkLst>
            <pc:docMk/>
            <pc:sldMk cId="37364919" sldId="1475"/>
            <ac:spMk id="7" creationId="{51F96336-B3D9-0605-2338-844CAB8C3896}"/>
          </ac:spMkLst>
        </pc:spChg>
        <pc:spChg chg="add del mod">
          <ac:chgData name="Gawronski, Bertram" userId="b92c2156-ce40-47ec-ad7f-55325d67a680" providerId="ADAL" clId="{5722A92C-4164-446B-A6F6-31BF09C21B92}" dt="2023-09-28T12:57:32.864" v="3089" actId="21"/>
          <ac:spMkLst>
            <pc:docMk/>
            <pc:sldMk cId="37364919" sldId="1475"/>
            <ac:spMk id="8" creationId="{5B2E9AA0-4EED-26C5-EF12-5BA0367C0EAF}"/>
          </ac:spMkLst>
        </pc:spChg>
        <pc:spChg chg="add mod">
          <ac:chgData name="Gawronski, Bertram" userId="b92c2156-ce40-47ec-ad7f-55325d67a680" providerId="ADAL" clId="{5722A92C-4164-446B-A6F6-31BF09C21B92}" dt="2023-09-28T13:00:00.703" v="3129" actId="207"/>
          <ac:spMkLst>
            <pc:docMk/>
            <pc:sldMk cId="37364919" sldId="1475"/>
            <ac:spMk id="9" creationId="{ABD64E9F-C5F2-45A6-23FA-F5FFBA05BD99}"/>
          </ac:spMkLst>
        </pc:spChg>
        <pc:spChg chg="add mod">
          <ac:chgData name="Gawronski, Bertram" userId="b92c2156-ce40-47ec-ad7f-55325d67a680" providerId="ADAL" clId="{5722A92C-4164-446B-A6F6-31BF09C21B92}" dt="2023-09-28T13:00:00.703" v="3129" actId="207"/>
          <ac:spMkLst>
            <pc:docMk/>
            <pc:sldMk cId="37364919" sldId="1475"/>
            <ac:spMk id="10" creationId="{64E340C9-DF97-12E8-5AB5-2076232A0C37}"/>
          </ac:spMkLst>
        </pc:spChg>
        <pc:spChg chg="add mod">
          <ac:chgData name="Gawronski, Bertram" userId="b92c2156-ce40-47ec-ad7f-55325d67a680" providerId="ADAL" clId="{5722A92C-4164-446B-A6F6-31BF09C21B92}" dt="2023-09-28T13:00:06.302" v="3130" actId="6549"/>
          <ac:spMkLst>
            <pc:docMk/>
            <pc:sldMk cId="37364919" sldId="1475"/>
            <ac:spMk id="11" creationId="{97D86AAF-7B96-0B69-170A-CF966D62AB9C}"/>
          </ac:spMkLst>
        </pc:spChg>
      </pc:sldChg>
      <pc:sldChg chg="addSp delSp modSp add mod">
        <pc:chgData name="Gawronski, Bertram" userId="b92c2156-ce40-47ec-ad7f-55325d67a680" providerId="ADAL" clId="{5722A92C-4164-446B-A6F6-31BF09C21B92}" dt="2023-09-28T12:44:47.377" v="2873" actId="1036"/>
        <pc:sldMkLst>
          <pc:docMk/>
          <pc:sldMk cId="800117236" sldId="1476"/>
        </pc:sldMkLst>
        <pc:spChg chg="add mod">
          <ac:chgData name="Gawronski, Bertram" userId="b92c2156-ce40-47ec-ad7f-55325d67a680" providerId="ADAL" clId="{5722A92C-4164-446B-A6F6-31BF09C21B92}" dt="2023-09-28T10:51:59.501" v="1113" actId="1036"/>
          <ac:spMkLst>
            <pc:docMk/>
            <pc:sldMk cId="800117236" sldId="1476"/>
            <ac:spMk id="2" creationId="{F2C4E0FD-97F2-64EB-F8B3-791FB6300172}"/>
          </ac:spMkLst>
        </pc:spChg>
        <pc:spChg chg="add mod">
          <ac:chgData name="Gawronski, Bertram" userId="b92c2156-ce40-47ec-ad7f-55325d67a680" providerId="ADAL" clId="{5722A92C-4164-446B-A6F6-31BF09C21B92}" dt="2023-09-28T12:44:47.377" v="2873" actId="1036"/>
          <ac:spMkLst>
            <pc:docMk/>
            <pc:sldMk cId="800117236" sldId="1476"/>
            <ac:spMk id="3" creationId="{D79B0ABE-11F7-AB30-7187-0CB7AF49A5D2}"/>
          </ac:spMkLst>
        </pc:spChg>
        <pc:spChg chg="add del">
          <ac:chgData name="Gawronski, Bertram" userId="b92c2156-ce40-47ec-ad7f-55325d67a680" providerId="ADAL" clId="{5722A92C-4164-446B-A6F6-31BF09C21B92}" dt="2023-09-28T10:51:35.156" v="1104" actId="478"/>
          <ac:spMkLst>
            <pc:docMk/>
            <pc:sldMk cId="800117236" sldId="1476"/>
            <ac:spMk id="8" creationId="{00000000-0000-0000-0000-000000000000}"/>
          </ac:spMkLst>
        </pc:spChg>
        <pc:spChg chg="del">
          <ac:chgData name="Gawronski, Bertram" userId="b92c2156-ce40-47ec-ad7f-55325d67a680" providerId="ADAL" clId="{5722A92C-4164-446B-A6F6-31BF09C21B92}" dt="2023-09-28T10:46:26.295" v="786" actId="478"/>
          <ac:spMkLst>
            <pc:docMk/>
            <pc:sldMk cId="800117236" sldId="1476"/>
            <ac:spMk id="3075" creationId="{00000000-0000-0000-0000-000000000000}"/>
          </ac:spMkLst>
        </pc:spChg>
        <pc:spChg chg="del">
          <ac:chgData name="Gawronski, Bertram" userId="b92c2156-ce40-47ec-ad7f-55325d67a680" providerId="ADAL" clId="{5722A92C-4164-446B-A6F6-31BF09C21B92}" dt="2023-09-28T10:46:26.295" v="786" actId="478"/>
          <ac:spMkLst>
            <pc:docMk/>
            <pc:sldMk cId="800117236" sldId="1476"/>
            <ac:spMk id="3076" creationId="{00000000-0000-0000-0000-000000000000}"/>
          </ac:spMkLst>
        </pc:spChg>
        <pc:picChg chg="add del mod">
          <ac:chgData name="Gawronski, Bertram" userId="b92c2156-ce40-47ec-ad7f-55325d67a680" providerId="ADAL" clId="{5722A92C-4164-446B-A6F6-31BF09C21B92}" dt="2023-09-28T10:51:39.088" v="1105" actId="478"/>
          <ac:picMkLst>
            <pc:docMk/>
            <pc:sldMk cId="800117236" sldId="1476"/>
            <ac:picMk id="4" creationId="{96C53093-9597-6C43-1925-15A8FECF2038}"/>
          </ac:picMkLst>
        </pc:picChg>
        <pc:picChg chg="add del mod">
          <ac:chgData name="Gawronski, Bertram" userId="b92c2156-ce40-47ec-ad7f-55325d67a680" providerId="ADAL" clId="{5722A92C-4164-446B-A6F6-31BF09C21B92}" dt="2023-09-28T10:51:39.088" v="1105" actId="478"/>
          <ac:picMkLst>
            <pc:docMk/>
            <pc:sldMk cId="800117236" sldId="1476"/>
            <ac:picMk id="5" creationId="{4459F9AF-22D0-50A2-5BA6-8B0C5D193993}"/>
          </ac:picMkLst>
        </pc:picChg>
        <pc:picChg chg="del">
          <ac:chgData name="Gawronski, Bertram" userId="b92c2156-ce40-47ec-ad7f-55325d67a680" providerId="ADAL" clId="{5722A92C-4164-446B-A6F6-31BF09C21B92}" dt="2023-09-28T10:46:29.704" v="787" actId="478"/>
          <ac:picMkLst>
            <pc:docMk/>
            <pc:sldMk cId="800117236" sldId="1476"/>
            <ac:picMk id="7" creationId="{00000000-0000-0000-0000-000000000000}"/>
          </ac:picMkLst>
        </pc:picChg>
        <pc:picChg chg="del">
          <ac:chgData name="Gawronski, Bertram" userId="b92c2156-ce40-47ec-ad7f-55325d67a680" providerId="ADAL" clId="{5722A92C-4164-446B-A6F6-31BF09C21B92}" dt="2023-09-28T10:46:29.704" v="787" actId="478"/>
          <ac:picMkLst>
            <pc:docMk/>
            <pc:sldMk cId="800117236" sldId="1476"/>
            <ac:picMk id="9" creationId="{00000000-0000-0000-0000-000000000000}"/>
          </ac:picMkLst>
        </pc:picChg>
      </pc:sldChg>
      <pc:sldChg chg="addSp delSp modSp add mod">
        <pc:chgData name="Gawronski, Bertram" userId="b92c2156-ce40-47ec-ad7f-55325d67a680" providerId="ADAL" clId="{5722A92C-4164-446B-A6F6-31BF09C21B92}" dt="2023-09-28T12:54:58.779" v="3071" actId="404"/>
        <pc:sldMkLst>
          <pc:docMk/>
          <pc:sldMk cId="1720036481" sldId="1477"/>
        </pc:sldMkLst>
        <pc:spChg chg="del">
          <ac:chgData name="Gawronski, Bertram" userId="b92c2156-ce40-47ec-ad7f-55325d67a680" providerId="ADAL" clId="{5722A92C-4164-446B-A6F6-31BF09C21B92}" dt="2023-09-28T11:04:41.342" v="1361" actId="478"/>
          <ac:spMkLst>
            <pc:docMk/>
            <pc:sldMk cId="1720036481" sldId="1477"/>
            <ac:spMk id="2" creationId="{00000000-0000-0000-0000-000000000000}"/>
          </ac:spMkLst>
        </pc:spChg>
        <pc:spChg chg="add mod">
          <ac:chgData name="Gawronski, Bertram" userId="b92c2156-ce40-47ec-ad7f-55325d67a680" providerId="ADAL" clId="{5722A92C-4164-446B-A6F6-31BF09C21B92}" dt="2023-09-28T11:04:42.394" v="1362"/>
          <ac:spMkLst>
            <pc:docMk/>
            <pc:sldMk cId="1720036481" sldId="1477"/>
            <ac:spMk id="3" creationId="{81D6ADC0-FA77-4C3C-0C54-5D6F0D1B9D88}"/>
          </ac:spMkLst>
        </pc:spChg>
        <pc:spChg chg="mod">
          <ac:chgData name="Gawronski, Bertram" userId="b92c2156-ce40-47ec-ad7f-55325d67a680" providerId="ADAL" clId="{5722A92C-4164-446B-A6F6-31BF09C21B92}" dt="2023-09-28T12:54:58.779" v="3071" actId="404"/>
          <ac:spMkLst>
            <pc:docMk/>
            <pc:sldMk cId="1720036481" sldId="1477"/>
            <ac:spMk id="5" creationId="{00000000-0000-0000-0000-000000000000}"/>
          </ac:spMkLst>
        </pc:spChg>
        <pc:spChg chg="mod">
          <ac:chgData name="Gawronski, Bertram" userId="b92c2156-ce40-47ec-ad7f-55325d67a680" providerId="ADAL" clId="{5722A92C-4164-446B-A6F6-31BF09C21B92}" dt="2023-09-28T11:04:31.911" v="1360" actId="108"/>
          <ac:spMkLst>
            <pc:docMk/>
            <pc:sldMk cId="1720036481" sldId="1477"/>
            <ac:spMk id="6" creationId="{E724B2F1-DCDD-EBDA-E60B-50193D12F597}"/>
          </ac:spMkLst>
        </pc:spChg>
      </pc:sldChg>
      <pc:sldChg chg="modSp add del mod">
        <pc:chgData name="Gawronski, Bertram" userId="b92c2156-ce40-47ec-ad7f-55325d67a680" providerId="ADAL" clId="{5722A92C-4164-446B-A6F6-31BF09C21B92}" dt="2023-09-28T11:51:12.499" v="2272" actId="47"/>
        <pc:sldMkLst>
          <pc:docMk/>
          <pc:sldMk cId="2160053650" sldId="1478"/>
        </pc:sldMkLst>
        <pc:spChg chg="mod">
          <ac:chgData name="Gawronski, Bertram" userId="b92c2156-ce40-47ec-ad7f-55325d67a680" providerId="ADAL" clId="{5722A92C-4164-446B-A6F6-31BF09C21B92}" dt="2023-09-28T11:19:56.945" v="1860" actId="120"/>
          <ac:spMkLst>
            <pc:docMk/>
            <pc:sldMk cId="2160053650" sldId="1478"/>
            <ac:spMk id="5" creationId="{00000000-0000-0000-0000-000000000000}"/>
          </ac:spMkLst>
        </pc:spChg>
      </pc:sldChg>
      <pc:sldChg chg="addSp delSp modSp add mod">
        <pc:chgData name="Gawronski, Bertram" userId="b92c2156-ce40-47ec-ad7f-55325d67a680" providerId="ADAL" clId="{5722A92C-4164-446B-A6F6-31BF09C21B92}" dt="2023-09-28T14:05:51.103" v="3278" actId="20577"/>
        <pc:sldMkLst>
          <pc:docMk/>
          <pc:sldMk cId="2759499486" sldId="1479"/>
        </pc:sldMkLst>
        <pc:spChg chg="del mod">
          <ac:chgData name="Gawronski, Bertram" userId="b92c2156-ce40-47ec-ad7f-55325d67a680" providerId="ADAL" clId="{5722A92C-4164-446B-A6F6-31BF09C21B92}" dt="2023-09-28T11:39:33.112" v="2213" actId="478"/>
          <ac:spMkLst>
            <pc:docMk/>
            <pc:sldMk cId="2759499486" sldId="1479"/>
            <ac:spMk id="2" creationId="{00000000-0000-0000-0000-000000000000}"/>
          </ac:spMkLst>
        </pc:spChg>
        <pc:spChg chg="add mod">
          <ac:chgData name="Gawronski, Bertram" userId="b92c2156-ce40-47ec-ad7f-55325d67a680" providerId="ADAL" clId="{5722A92C-4164-446B-A6F6-31BF09C21B92}" dt="2023-09-28T11:39:33.629" v="2214"/>
          <ac:spMkLst>
            <pc:docMk/>
            <pc:sldMk cId="2759499486" sldId="1479"/>
            <ac:spMk id="3" creationId="{ABC9D411-C661-4623-E9AD-2B20C20BADC4}"/>
          </ac:spMkLst>
        </pc:spChg>
        <pc:spChg chg="mod">
          <ac:chgData name="Gawronski, Bertram" userId="b92c2156-ce40-47ec-ad7f-55325d67a680" providerId="ADAL" clId="{5722A92C-4164-446B-A6F6-31BF09C21B92}" dt="2023-09-28T14:05:51.103" v="3278" actId="20577"/>
          <ac:spMkLst>
            <pc:docMk/>
            <pc:sldMk cId="2759499486" sldId="1479"/>
            <ac:spMk id="5" creationId="{00000000-0000-0000-0000-000000000000}"/>
          </ac:spMkLst>
        </pc:spChg>
      </pc:sldChg>
      <pc:sldChg chg="addSp delSp modSp add del mod delAnim modAnim">
        <pc:chgData name="Gawronski, Bertram" userId="b92c2156-ce40-47ec-ad7f-55325d67a680" providerId="ADAL" clId="{5722A92C-4164-446B-A6F6-31BF09C21B92}" dt="2023-09-28T12:14:24.350" v="2436" actId="2696"/>
        <pc:sldMkLst>
          <pc:docMk/>
          <pc:sldMk cId="2647084458" sldId="1480"/>
        </pc:sldMkLst>
        <pc:spChg chg="mod">
          <ac:chgData name="Gawronski, Bertram" userId="b92c2156-ce40-47ec-ad7f-55325d67a680" providerId="ADAL" clId="{5722A92C-4164-446B-A6F6-31BF09C21B92}" dt="2023-09-28T12:02:59.271" v="2350" actId="20577"/>
          <ac:spMkLst>
            <pc:docMk/>
            <pc:sldMk cId="2647084458" sldId="1480"/>
            <ac:spMk id="2" creationId="{00000000-0000-0000-0000-000000000000}"/>
          </ac:spMkLst>
        </pc:spChg>
        <pc:spChg chg="add mod">
          <ac:chgData name="Gawronski, Bertram" userId="b92c2156-ce40-47ec-ad7f-55325d67a680" providerId="ADAL" clId="{5722A92C-4164-446B-A6F6-31BF09C21B92}" dt="2023-09-28T12:00:47.222" v="2309" actId="404"/>
          <ac:spMkLst>
            <pc:docMk/>
            <pc:sldMk cId="2647084458" sldId="1480"/>
            <ac:spMk id="5" creationId="{44C56407-A6E7-4408-D452-B057400A15C9}"/>
          </ac:spMkLst>
        </pc:spChg>
        <pc:spChg chg="add del mod">
          <ac:chgData name="Gawronski, Bertram" userId="b92c2156-ce40-47ec-ad7f-55325d67a680" providerId="ADAL" clId="{5722A92C-4164-446B-A6F6-31BF09C21B92}" dt="2023-09-28T12:02:47.865" v="2335" actId="478"/>
          <ac:spMkLst>
            <pc:docMk/>
            <pc:sldMk cId="2647084458" sldId="1480"/>
            <ac:spMk id="9" creationId="{E0F5E661-9DCC-39A1-F0C6-4CE08A69D266}"/>
          </ac:spMkLst>
        </pc:spChg>
        <pc:picChg chg="del">
          <ac:chgData name="Gawronski, Bertram" userId="b92c2156-ce40-47ec-ad7f-55325d67a680" providerId="ADAL" clId="{5722A92C-4164-446B-A6F6-31BF09C21B92}" dt="2023-09-28T11:56:51.492" v="2277" actId="478"/>
          <ac:picMkLst>
            <pc:docMk/>
            <pc:sldMk cId="2647084458" sldId="1480"/>
            <ac:picMk id="4" creationId="{AFD733A2-713B-A8F1-F5DF-71C29483C6D1}"/>
          </ac:picMkLst>
        </pc:picChg>
        <pc:picChg chg="add mod ord">
          <ac:chgData name="Gawronski, Bertram" userId="b92c2156-ce40-47ec-ad7f-55325d67a680" providerId="ADAL" clId="{5722A92C-4164-446B-A6F6-31BF09C21B92}" dt="2023-09-28T12:00:37.922" v="2308" actId="1076"/>
          <ac:picMkLst>
            <pc:docMk/>
            <pc:sldMk cId="2647084458" sldId="1480"/>
            <ac:picMk id="6" creationId="{789CE1AA-3DA3-5405-11D5-D38CF017BEC2}"/>
          </ac:picMkLst>
        </pc:picChg>
        <pc:picChg chg="add mod">
          <ac:chgData name="Gawronski, Bertram" userId="b92c2156-ce40-47ec-ad7f-55325d67a680" providerId="ADAL" clId="{5722A92C-4164-446B-A6F6-31BF09C21B92}" dt="2023-09-28T12:00:08.318" v="2302" actId="1076"/>
          <ac:picMkLst>
            <pc:docMk/>
            <pc:sldMk cId="2647084458" sldId="1480"/>
            <ac:picMk id="8" creationId="{2E1BE0EA-12CB-35C7-0CF7-78DF569D4878}"/>
          </ac:picMkLst>
        </pc:picChg>
        <pc:picChg chg="add mod ord">
          <ac:chgData name="Gawronski, Bertram" userId="b92c2156-ce40-47ec-ad7f-55325d67a680" providerId="ADAL" clId="{5722A92C-4164-446B-A6F6-31BF09C21B92}" dt="2023-09-28T12:00:01.757" v="2300" actId="1076"/>
          <ac:picMkLst>
            <pc:docMk/>
            <pc:sldMk cId="2647084458" sldId="1480"/>
            <ac:picMk id="12" creationId="{28D8C449-83E0-8BCE-F675-0BA7D7F78AAE}"/>
          </ac:picMkLst>
        </pc:picChg>
        <pc:cxnChg chg="add mod">
          <ac:chgData name="Gawronski, Bertram" userId="b92c2156-ce40-47ec-ad7f-55325d67a680" providerId="ADAL" clId="{5722A92C-4164-446B-A6F6-31BF09C21B92}" dt="2023-09-28T12:00:04.287" v="2301" actId="1076"/>
          <ac:cxnSpMkLst>
            <pc:docMk/>
            <pc:sldMk cId="2647084458" sldId="1480"/>
            <ac:cxnSpMk id="10" creationId="{36D8088B-A871-123E-C6BC-1A0582441F88}"/>
          </ac:cxnSpMkLst>
        </pc:cxnChg>
        <pc:cxnChg chg="add del mod">
          <ac:chgData name="Gawronski, Bertram" userId="b92c2156-ce40-47ec-ad7f-55325d67a680" providerId="ADAL" clId="{5722A92C-4164-446B-A6F6-31BF09C21B92}" dt="2023-09-28T12:01:19.528" v="2312" actId="478"/>
          <ac:cxnSpMkLst>
            <pc:docMk/>
            <pc:sldMk cId="2647084458" sldId="1480"/>
            <ac:cxnSpMk id="11" creationId="{C1AA0BF7-3BF3-C4C2-5582-2FC9F0E4F8BF}"/>
          </ac:cxnSpMkLst>
        </pc:cxnChg>
        <pc:cxnChg chg="add mod">
          <ac:chgData name="Gawronski, Bertram" userId="b92c2156-ce40-47ec-ad7f-55325d67a680" providerId="ADAL" clId="{5722A92C-4164-446B-A6F6-31BF09C21B92}" dt="2023-09-28T12:01:37.113" v="2331" actId="1076"/>
          <ac:cxnSpMkLst>
            <pc:docMk/>
            <pc:sldMk cId="2647084458" sldId="1480"/>
            <ac:cxnSpMk id="14" creationId="{C1B29B66-CE6B-67B7-BE4E-EC3E21B52091}"/>
          </ac:cxnSpMkLst>
        </pc:cxnChg>
      </pc:sldChg>
      <pc:sldChg chg="add del">
        <pc:chgData name="Gawronski, Bertram" userId="b92c2156-ce40-47ec-ad7f-55325d67a680" providerId="ADAL" clId="{5722A92C-4164-446B-A6F6-31BF09C21B92}" dt="2023-09-28T11:56:40.185" v="2275" actId="2890"/>
        <pc:sldMkLst>
          <pc:docMk/>
          <pc:sldMk cId="3114033218" sldId="1480"/>
        </pc:sldMkLst>
      </pc:sldChg>
      <pc:sldChg chg="addSp delSp modSp add modAnim">
        <pc:chgData name="Gawronski, Bertram" userId="b92c2156-ce40-47ec-ad7f-55325d67a680" providerId="ADAL" clId="{5722A92C-4164-446B-A6F6-31BF09C21B92}" dt="2023-09-28T12:23:45.871" v="2552"/>
        <pc:sldMkLst>
          <pc:docMk/>
          <pc:sldMk cId="3746228156" sldId="1480"/>
        </pc:sldMkLst>
        <pc:spChg chg="add mod">
          <ac:chgData name="Gawronski, Bertram" userId="b92c2156-ce40-47ec-ad7f-55325d67a680" providerId="ADAL" clId="{5722A92C-4164-446B-A6F6-31BF09C21B92}" dt="2023-09-28T12:14:38.968" v="2439"/>
          <ac:spMkLst>
            <pc:docMk/>
            <pc:sldMk cId="3746228156" sldId="1480"/>
            <ac:spMk id="3" creationId="{B7D87CE3-3D99-F169-CC0D-346C5B27C3A3}"/>
          </ac:spMkLst>
        </pc:spChg>
        <pc:spChg chg="del">
          <ac:chgData name="Gawronski, Bertram" userId="b92c2156-ce40-47ec-ad7f-55325d67a680" providerId="ADAL" clId="{5722A92C-4164-446B-A6F6-31BF09C21B92}" dt="2023-09-28T12:14:37.982" v="2438" actId="478"/>
          <ac:spMkLst>
            <pc:docMk/>
            <pc:sldMk cId="3746228156" sldId="1480"/>
            <ac:spMk id="7" creationId="{8638D37D-C550-A92C-BE79-96ACEFA5DF4B}"/>
          </ac:spMkLst>
        </pc:spChg>
      </pc:sldChg>
      <pc:sldChg chg="addSp delSp modSp add del mod modAnim">
        <pc:chgData name="Gawronski, Bertram" userId="b92c2156-ce40-47ec-ad7f-55325d67a680" providerId="ADAL" clId="{5722A92C-4164-446B-A6F6-31BF09C21B92}" dt="2023-09-28T12:14:24.350" v="2436" actId="2696"/>
        <pc:sldMkLst>
          <pc:docMk/>
          <pc:sldMk cId="1671736774" sldId="1481"/>
        </pc:sldMkLst>
        <pc:spChg chg="mod">
          <ac:chgData name="Gawronski, Bertram" userId="b92c2156-ce40-47ec-ad7f-55325d67a680" providerId="ADAL" clId="{5722A92C-4164-446B-A6F6-31BF09C21B92}" dt="2023-09-28T12:03:16.168" v="2365" actId="20577"/>
          <ac:spMkLst>
            <pc:docMk/>
            <pc:sldMk cId="1671736774" sldId="1481"/>
            <ac:spMk id="2" creationId="{00000000-0000-0000-0000-000000000000}"/>
          </ac:spMkLst>
        </pc:spChg>
        <pc:spChg chg="del mod">
          <ac:chgData name="Gawronski, Bertram" userId="b92c2156-ce40-47ec-ad7f-55325d67a680" providerId="ADAL" clId="{5722A92C-4164-446B-A6F6-31BF09C21B92}" dt="2023-09-28T12:02:41.267" v="2334" actId="478"/>
          <ac:spMkLst>
            <pc:docMk/>
            <pc:sldMk cId="1671736774" sldId="1481"/>
            <ac:spMk id="9" creationId="{E0F5E661-9DCC-39A1-F0C6-4CE08A69D266}"/>
          </ac:spMkLst>
        </pc:spChg>
        <pc:picChg chg="add del mod ord modCrop">
          <ac:chgData name="Gawronski, Bertram" userId="b92c2156-ce40-47ec-ad7f-55325d67a680" providerId="ADAL" clId="{5722A92C-4164-446B-A6F6-31BF09C21B92}" dt="2023-09-28T12:06:48.733" v="2392" actId="1076"/>
          <ac:picMkLst>
            <pc:docMk/>
            <pc:sldMk cId="1671736774" sldId="1481"/>
            <ac:picMk id="4" creationId="{ADF6B3EC-1BCC-FC3F-D9FD-18CE1BDF6679}"/>
          </ac:picMkLst>
        </pc:picChg>
        <pc:picChg chg="del">
          <ac:chgData name="Gawronski, Bertram" userId="b92c2156-ce40-47ec-ad7f-55325d67a680" providerId="ADAL" clId="{5722A92C-4164-446B-A6F6-31BF09C21B92}" dt="2023-09-28T12:03:33.785" v="2366" actId="478"/>
          <ac:picMkLst>
            <pc:docMk/>
            <pc:sldMk cId="1671736774" sldId="1481"/>
            <ac:picMk id="6" creationId="{789CE1AA-3DA3-5405-11D5-D38CF017BEC2}"/>
          </ac:picMkLst>
        </pc:picChg>
      </pc:sldChg>
      <pc:sldChg chg="addSp delSp modSp add">
        <pc:chgData name="Gawronski, Bertram" userId="b92c2156-ce40-47ec-ad7f-55325d67a680" providerId="ADAL" clId="{5722A92C-4164-446B-A6F6-31BF09C21B92}" dt="2023-09-28T12:14:44.007" v="2441"/>
        <pc:sldMkLst>
          <pc:docMk/>
          <pc:sldMk cId="2771217340" sldId="1481"/>
        </pc:sldMkLst>
        <pc:spChg chg="add mod">
          <ac:chgData name="Gawronski, Bertram" userId="b92c2156-ce40-47ec-ad7f-55325d67a680" providerId="ADAL" clId="{5722A92C-4164-446B-A6F6-31BF09C21B92}" dt="2023-09-28T12:14:44.007" v="2441"/>
          <ac:spMkLst>
            <pc:docMk/>
            <pc:sldMk cId="2771217340" sldId="1481"/>
            <ac:spMk id="3" creationId="{2EF28239-E59B-46E1-B63D-4E417FA57AAE}"/>
          </ac:spMkLst>
        </pc:spChg>
        <pc:spChg chg="del">
          <ac:chgData name="Gawronski, Bertram" userId="b92c2156-ce40-47ec-ad7f-55325d67a680" providerId="ADAL" clId="{5722A92C-4164-446B-A6F6-31BF09C21B92}" dt="2023-09-28T12:14:43.244" v="2440" actId="478"/>
          <ac:spMkLst>
            <pc:docMk/>
            <pc:sldMk cId="2771217340" sldId="1481"/>
            <ac:spMk id="7" creationId="{8638D37D-C550-A92C-BE79-96ACEFA5DF4B}"/>
          </ac:spMkLst>
        </pc:spChg>
      </pc:sldChg>
      <pc:sldChg chg="addSp delSp modSp add mod">
        <pc:chgData name="Gawronski, Bertram" userId="b92c2156-ce40-47ec-ad7f-55325d67a680" providerId="ADAL" clId="{5722A92C-4164-446B-A6F6-31BF09C21B92}" dt="2023-09-28T12:12:54.076" v="2435" actId="1076"/>
        <pc:sldMkLst>
          <pc:docMk/>
          <pc:sldMk cId="4099216009" sldId="1482"/>
        </pc:sldMkLst>
        <pc:spChg chg="mod">
          <ac:chgData name="Gawronski, Bertram" userId="b92c2156-ce40-47ec-ad7f-55325d67a680" providerId="ADAL" clId="{5722A92C-4164-446B-A6F6-31BF09C21B92}" dt="2023-09-28T12:10:10.655" v="2421" actId="20577"/>
          <ac:spMkLst>
            <pc:docMk/>
            <pc:sldMk cId="4099216009" sldId="1482"/>
            <ac:spMk id="2" creationId="{00000000-0000-0000-0000-000000000000}"/>
          </ac:spMkLst>
        </pc:spChg>
        <pc:spChg chg="add mod">
          <ac:chgData name="Gawronski, Bertram" userId="b92c2156-ce40-47ec-ad7f-55325d67a680" providerId="ADAL" clId="{5722A92C-4164-446B-A6F6-31BF09C21B92}" dt="2023-09-28T12:09:59.866" v="2401" actId="1035"/>
          <ac:spMkLst>
            <pc:docMk/>
            <pc:sldMk cId="4099216009" sldId="1482"/>
            <ac:spMk id="3" creationId="{293F398E-305F-5E38-47E9-D75ED785CC23}"/>
          </ac:spMkLst>
        </pc:spChg>
        <pc:spChg chg="del">
          <ac:chgData name="Gawronski, Bertram" userId="b92c2156-ce40-47ec-ad7f-55325d67a680" providerId="ADAL" clId="{5722A92C-4164-446B-A6F6-31BF09C21B92}" dt="2023-09-28T12:10:03.809" v="2402" actId="478"/>
          <ac:spMkLst>
            <pc:docMk/>
            <pc:sldMk cId="4099216009" sldId="1482"/>
            <ac:spMk id="5" creationId="{00000000-0000-0000-0000-000000000000}"/>
          </ac:spMkLst>
        </pc:spChg>
        <pc:picChg chg="add del mod modCrop">
          <ac:chgData name="Gawronski, Bertram" userId="b92c2156-ce40-47ec-ad7f-55325d67a680" providerId="ADAL" clId="{5722A92C-4164-446B-A6F6-31BF09C21B92}" dt="2023-09-28T12:11:31.360" v="2424" actId="478"/>
          <ac:picMkLst>
            <pc:docMk/>
            <pc:sldMk cId="4099216009" sldId="1482"/>
            <ac:picMk id="7" creationId="{5A4A78DA-3776-E5B8-EDE1-20C7C7242FB5}"/>
          </ac:picMkLst>
        </pc:picChg>
        <pc:picChg chg="add mod modCrop">
          <ac:chgData name="Gawronski, Bertram" userId="b92c2156-ce40-47ec-ad7f-55325d67a680" providerId="ADAL" clId="{5722A92C-4164-446B-A6F6-31BF09C21B92}" dt="2023-09-28T12:12:54.076" v="2435" actId="1076"/>
          <ac:picMkLst>
            <pc:docMk/>
            <pc:sldMk cId="4099216009" sldId="1482"/>
            <ac:picMk id="9" creationId="{0C5BB4F6-17A4-1860-C7D9-FD8527B4DD73}"/>
          </ac:picMkLst>
        </pc:picChg>
      </pc:sldChg>
      <pc:sldChg chg="addSp delSp modSp add mod">
        <pc:chgData name="Gawronski, Bertram" userId="b92c2156-ce40-47ec-ad7f-55325d67a680" providerId="ADAL" clId="{5722A92C-4164-446B-A6F6-31BF09C21B92}" dt="2023-09-28T12:22:11.949" v="2551" actId="1035"/>
        <pc:sldMkLst>
          <pc:docMk/>
          <pc:sldMk cId="3910752350" sldId="1483"/>
        </pc:sldMkLst>
        <pc:spChg chg="add del mod">
          <ac:chgData name="Gawronski, Bertram" userId="b92c2156-ce40-47ec-ad7f-55325d67a680" providerId="ADAL" clId="{5722A92C-4164-446B-A6F6-31BF09C21B92}" dt="2023-09-28T12:18:36.475" v="2499" actId="1076"/>
          <ac:spMkLst>
            <pc:docMk/>
            <pc:sldMk cId="3910752350" sldId="1483"/>
            <ac:spMk id="3" creationId="{81D6ADC0-FA77-4C3C-0C54-5D6F0D1B9D88}"/>
          </ac:spMkLst>
        </pc:spChg>
        <pc:spChg chg="add del">
          <ac:chgData name="Gawronski, Bertram" userId="b92c2156-ce40-47ec-ad7f-55325d67a680" providerId="ADAL" clId="{5722A92C-4164-446B-A6F6-31BF09C21B92}" dt="2023-09-28T12:16:54.028" v="2468" actId="478"/>
          <ac:spMkLst>
            <pc:docMk/>
            <pc:sldMk cId="3910752350" sldId="1483"/>
            <ac:spMk id="5" creationId="{00000000-0000-0000-0000-000000000000}"/>
          </ac:spMkLst>
        </pc:spChg>
        <pc:picChg chg="add del mod">
          <ac:chgData name="Gawronski, Bertram" userId="b92c2156-ce40-47ec-ad7f-55325d67a680" providerId="ADAL" clId="{5722A92C-4164-446B-A6F6-31BF09C21B92}" dt="2023-09-28T12:16:50.336" v="2466"/>
          <ac:picMkLst>
            <pc:docMk/>
            <pc:sldMk cId="3910752350" sldId="1483"/>
            <ac:picMk id="2" creationId="{0B689646-3D25-27D4-2DC1-79E45A66263C}"/>
          </ac:picMkLst>
        </pc:picChg>
        <pc:picChg chg="add del mod">
          <ac:chgData name="Gawronski, Bertram" userId="b92c2156-ce40-47ec-ad7f-55325d67a680" providerId="ADAL" clId="{5722A92C-4164-446B-A6F6-31BF09C21B92}" dt="2023-09-28T12:16:50.336" v="2466"/>
          <ac:picMkLst>
            <pc:docMk/>
            <pc:sldMk cId="3910752350" sldId="1483"/>
            <ac:picMk id="4" creationId="{E4EB95FF-7AE2-BFFC-077E-DA0ED3C698C1}"/>
          </ac:picMkLst>
        </pc:picChg>
        <pc:picChg chg="add del mod">
          <ac:chgData name="Gawronski, Bertram" userId="b92c2156-ce40-47ec-ad7f-55325d67a680" providerId="ADAL" clId="{5722A92C-4164-446B-A6F6-31BF09C21B92}" dt="2023-09-28T12:16:50.336" v="2466"/>
          <ac:picMkLst>
            <pc:docMk/>
            <pc:sldMk cId="3910752350" sldId="1483"/>
            <ac:picMk id="7" creationId="{32970002-96D1-55B0-BC84-EF0B1AF7D736}"/>
          </ac:picMkLst>
        </pc:picChg>
        <pc:picChg chg="add del mod">
          <ac:chgData name="Gawronski, Bertram" userId="b92c2156-ce40-47ec-ad7f-55325d67a680" providerId="ADAL" clId="{5722A92C-4164-446B-A6F6-31BF09C21B92}" dt="2023-09-28T12:16:50.336" v="2466"/>
          <ac:picMkLst>
            <pc:docMk/>
            <pc:sldMk cId="3910752350" sldId="1483"/>
            <ac:picMk id="8" creationId="{1FDB1269-1DF2-6E44-01C2-A2861A1080FE}"/>
          </ac:picMkLst>
        </pc:picChg>
        <pc:picChg chg="add del mod">
          <ac:chgData name="Gawronski, Bertram" userId="b92c2156-ce40-47ec-ad7f-55325d67a680" providerId="ADAL" clId="{5722A92C-4164-446B-A6F6-31BF09C21B92}" dt="2023-09-28T12:16:50.336" v="2466"/>
          <ac:picMkLst>
            <pc:docMk/>
            <pc:sldMk cId="3910752350" sldId="1483"/>
            <ac:picMk id="9" creationId="{9E16F6FE-2A3C-AA23-B123-77264722EC78}"/>
          </ac:picMkLst>
        </pc:picChg>
        <pc:picChg chg="add del mod">
          <ac:chgData name="Gawronski, Bertram" userId="b92c2156-ce40-47ec-ad7f-55325d67a680" providerId="ADAL" clId="{5722A92C-4164-446B-A6F6-31BF09C21B92}" dt="2023-09-28T12:16:50.336" v="2466"/>
          <ac:picMkLst>
            <pc:docMk/>
            <pc:sldMk cId="3910752350" sldId="1483"/>
            <ac:picMk id="10" creationId="{414A2EC0-7AE7-345F-A2FF-0ED7869CF59D}"/>
          </ac:picMkLst>
        </pc:picChg>
        <pc:picChg chg="add mod ord">
          <ac:chgData name="Gawronski, Bertram" userId="b92c2156-ce40-47ec-ad7f-55325d67a680" providerId="ADAL" clId="{5722A92C-4164-446B-A6F6-31BF09C21B92}" dt="2023-09-28T12:22:11.949" v="2551" actId="1035"/>
          <ac:picMkLst>
            <pc:docMk/>
            <pc:sldMk cId="3910752350" sldId="1483"/>
            <ac:picMk id="11" creationId="{AACF456E-801E-8A69-0BAB-C14CDD71835E}"/>
          </ac:picMkLst>
        </pc:picChg>
        <pc:picChg chg="add mod ord">
          <ac:chgData name="Gawronski, Bertram" userId="b92c2156-ce40-47ec-ad7f-55325d67a680" providerId="ADAL" clId="{5722A92C-4164-446B-A6F6-31BF09C21B92}" dt="2023-09-28T12:22:11.949" v="2551" actId="1035"/>
          <ac:picMkLst>
            <pc:docMk/>
            <pc:sldMk cId="3910752350" sldId="1483"/>
            <ac:picMk id="12" creationId="{6BC07297-4869-B1EA-7D42-C40334A56182}"/>
          </ac:picMkLst>
        </pc:picChg>
        <pc:picChg chg="add mod ord">
          <ac:chgData name="Gawronski, Bertram" userId="b92c2156-ce40-47ec-ad7f-55325d67a680" providerId="ADAL" clId="{5722A92C-4164-446B-A6F6-31BF09C21B92}" dt="2023-09-28T12:22:11.949" v="2551" actId="1035"/>
          <ac:picMkLst>
            <pc:docMk/>
            <pc:sldMk cId="3910752350" sldId="1483"/>
            <ac:picMk id="13" creationId="{85B09D5C-E9C6-3A5F-2485-0BAEC3645D8B}"/>
          </ac:picMkLst>
        </pc:picChg>
        <pc:picChg chg="add mod">
          <ac:chgData name="Gawronski, Bertram" userId="b92c2156-ce40-47ec-ad7f-55325d67a680" providerId="ADAL" clId="{5722A92C-4164-446B-A6F6-31BF09C21B92}" dt="2023-09-28T12:22:11.949" v="2551" actId="1035"/>
          <ac:picMkLst>
            <pc:docMk/>
            <pc:sldMk cId="3910752350" sldId="1483"/>
            <ac:picMk id="14" creationId="{7907B254-A834-313C-1D19-6F5BC6005AEC}"/>
          </ac:picMkLst>
        </pc:picChg>
        <pc:picChg chg="add mod ord">
          <ac:chgData name="Gawronski, Bertram" userId="b92c2156-ce40-47ec-ad7f-55325d67a680" providerId="ADAL" clId="{5722A92C-4164-446B-A6F6-31BF09C21B92}" dt="2023-09-28T12:22:11.949" v="2551" actId="1035"/>
          <ac:picMkLst>
            <pc:docMk/>
            <pc:sldMk cId="3910752350" sldId="1483"/>
            <ac:picMk id="15" creationId="{F94680D8-E13B-A1C9-DDA1-E93F8592A746}"/>
          </ac:picMkLst>
        </pc:picChg>
        <pc:picChg chg="add mod ord">
          <ac:chgData name="Gawronski, Bertram" userId="b92c2156-ce40-47ec-ad7f-55325d67a680" providerId="ADAL" clId="{5722A92C-4164-446B-A6F6-31BF09C21B92}" dt="2023-09-28T12:22:11.949" v="2551" actId="1035"/>
          <ac:picMkLst>
            <pc:docMk/>
            <pc:sldMk cId="3910752350" sldId="1483"/>
            <ac:picMk id="16" creationId="{5EA5D74B-9C71-058B-5F21-2B8651BF5E9C}"/>
          </ac:picMkLst>
        </pc:picChg>
        <pc:picChg chg="add mod">
          <ac:chgData name="Gawronski, Bertram" userId="b92c2156-ce40-47ec-ad7f-55325d67a680" providerId="ADAL" clId="{5722A92C-4164-446B-A6F6-31BF09C21B92}" dt="2023-09-28T12:22:11.949" v="2551" actId="1035"/>
          <ac:picMkLst>
            <pc:docMk/>
            <pc:sldMk cId="3910752350" sldId="1483"/>
            <ac:picMk id="17" creationId="{DCBE4C1D-9A16-E8D3-A091-6D57C9EB624E}"/>
          </ac:picMkLst>
        </pc:picChg>
        <pc:picChg chg="add mod ord">
          <ac:chgData name="Gawronski, Bertram" userId="b92c2156-ce40-47ec-ad7f-55325d67a680" providerId="ADAL" clId="{5722A92C-4164-446B-A6F6-31BF09C21B92}" dt="2023-09-28T12:22:11.949" v="2551" actId="1035"/>
          <ac:picMkLst>
            <pc:docMk/>
            <pc:sldMk cId="3910752350" sldId="1483"/>
            <ac:picMk id="18" creationId="{4C4FD8B4-780B-9696-CA99-A16D9D04C01B}"/>
          </ac:picMkLst>
        </pc:picChg>
      </pc:sldChg>
      <pc:sldChg chg="modSp add mod">
        <pc:chgData name="Gawronski, Bertram" userId="b92c2156-ce40-47ec-ad7f-55325d67a680" providerId="ADAL" clId="{5722A92C-4164-446B-A6F6-31BF09C21B92}" dt="2023-09-28T14:09:21.838" v="3300" actId="20577"/>
        <pc:sldMkLst>
          <pc:docMk/>
          <pc:sldMk cId="1670329508" sldId="1484"/>
        </pc:sldMkLst>
        <pc:spChg chg="mod">
          <ac:chgData name="Gawronski, Bertram" userId="b92c2156-ce40-47ec-ad7f-55325d67a680" providerId="ADAL" clId="{5722A92C-4164-446B-A6F6-31BF09C21B92}" dt="2023-09-28T14:09:21.838" v="3300" actId="20577"/>
          <ac:spMkLst>
            <pc:docMk/>
            <pc:sldMk cId="1670329508" sldId="1484"/>
            <ac:spMk id="4" creationId="{1B155B17-A54F-7D2D-84A1-3A4A5A322D5F}"/>
          </ac:spMkLst>
        </pc:spChg>
      </pc:sldChg>
      <pc:sldChg chg="modSp add mod">
        <pc:chgData name="Gawronski, Bertram" userId="b92c2156-ce40-47ec-ad7f-55325d67a680" providerId="ADAL" clId="{5722A92C-4164-446B-A6F6-31BF09C21B92}" dt="2023-09-28T13:06:46.230" v="3163" actId="404"/>
        <pc:sldMkLst>
          <pc:docMk/>
          <pc:sldMk cId="4073238604" sldId="1485"/>
        </pc:sldMkLst>
        <pc:spChg chg="mod">
          <ac:chgData name="Gawronski, Bertram" userId="b92c2156-ce40-47ec-ad7f-55325d67a680" providerId="ADAL" clId="{5722A92C-4164-446B-A6F6-31BF09C21B92}" dt="2023-09-28T13:06:46.230" v="3163" actId="404"/>
          <ac:spMkLst>
            <pc:docMk/>
            <pc:sldMk cId="4073238604" sldId="1485"/>
            <ac:spMk id="5" creationId="{00000000-0000-0000-0000-000000000000}"/>
          </ac:spMkLst>
        </pc:spChg>
      </pc:sldChg>
    </pc:docChg>
  </pc:docChgLst>
  <pc:docChgLst>
    <pc:chgData name="Gawronski, Bertram" userId="b92c2156-ce40-47ec-ad7f-55325d67a680" providerId="ADAL" clId="{D1CEAF5F-A6EF-4532-8C51-62AF7AC506F3}"/>
    <pc:docChg chg="undo custSel addSld delSld modSld sldOrd">
      <pc:chgData name="Gawronski, Bertram" userId="b92c2156-ce40-47ec-ad7f-55325d67a680" providerId="ADAL" clId="{D1CEAF5F-A6EF-4532-8C51-62AF7AC506F3}" dt="2023-09-29T21:09:58.374" v="2206" actId="47"/>
      <pc:docMkLst>
        <pc:docMk/>
      </pc:docMkLst>
      <pc:sldChg chg="addSp delSp modSp mod">
        <pc:chgData name="Gawronski, Bertram" userId="b92c2156-ce40-47ec-ad7f-55325d67a680" providerId="ADAL" clId="{D1CEAF5F-A6EF-4532-8C51-62AF7AC506F3}" dt="2023-09-29T20:59:24.549" v="2082" actId="6549"/>
        <pc:sldMkLst>
          <pc:docMk/>
          <pc:sldMk cId="2862544197" sldId="1458"/>
        </pc:sldMkLst>
        <pc:spChg chg="add mod">
          <ac:chgData name="Gawronski, Bertram" userId="b92c2156-ce40-47ec-ad7f-55325d67a680" providerId="ADAL" clId="{D1CEAF5F-A6EF-4532-8C51-62AF7AC506F3}" dt="2023-09-29T20:59:24.549" v="2082" actId="6549"/>
          <ac:spMkLst>
            <pc:docMk/>
            <pc:sldMk cId="2862544197" sldId="1458"/>
            <ac:spMk id="3" creationId="{27A1BFC9-E220-9A0E-2552-4FF97BCE0AA8}"/>
          </ac:spMkLst>
        </pc:spChg>
        <pc:spChg chg="del mod">
          <ac:chgData name="Gawronski, Bertram" userId="b92c2156-ce40-47ec-ad7f-55325d67a680" providerId="ADAL" clId="{D1CEAF5F-A6EF-4532-8C51-62AF7AC506F3}" dt="2023-09-29T20:30:00.750" v="1267" actId="478"/>
          <ac:spMkLst>
            <pc:docMk/>
            <pc:sldMk cId="2862544197" sldId="1458"/>
            <ac:spMk id="4" creationId="{E3DC0BAC-D5F8-B800-AB4A-51B6279DCD34}"/>
          </ac:spMkLst>
        </pc:spChg>
      </pc:sldChg>
      <pc:sldChg chg="addSp delSp modSp mod">
        <pc:chgData name="Gawronski, Bertram" userId="b92c2156-ce40-47ec-ad7f-55325d67a680" providerId="ADAL" clId="{D1CEAF5F-A6EF-4532-8C51-62AF7AC506F3}" dt="2023-09-29T21:00:15.666" v="2095" actId="6549"/>
        <pc:sldMkLst>
          <pc:docMk/>
          <pc:sldMk cId="366834516" sldId="1468"/>
        </pc:sldMkLst>
        <pc:spChg chg="del">
          <ac:chgData name="Gawronski, Bertram" userId="b92c2156-ce40-47ec-ad7f-55325d67a680" providerId="ADAL" clId="{D1CEAF5F-A6EF-4532-8C51-62AF7AC506F3}" dt="2023-09-29T20:02:34.700" v="231" actId="478"/>
          <ac:spMkLst>
            <pc:docMk/>
            <pc:sldMk cId="366834516" sldId="1468"/>
            <ac:spMk id="2" creationId="{B9D144FD-72C8-D1F1-1589-48DA71EB28F2}"/>
          </ac:spMkLst>
        </pc:spChg>
        <pc:spChg chg="add del mod">
          <ac:chgData name="Gawronski, Bertram" userId="b92c2156-ce40-47ec-ad7f-55325d67a680" providerId="ADAL" clId="{D1CEAF5F-A6EF-4532-8C51-62AF7AC506F3}" dt="2023-09-29T20:28:22.229" v="1239" actId="478"/>
          <ac:spMkLst>
            <pc:docMk/>
            <pc:sldMk cId="366834516" sldId="1468"/>
            <ac:spMk id="3" creationId="{98C7D8D3-52ED-A741-63FA-5E53C7EAE5AA}"/>
          </ac:spMkLst>
        </pc:spChg>
        <pc:spChg chg="add mod">
          <ac:chgData name="Gawronski, Bertram" userId="b92c2156-ce40-47ec-ad7f-55325d67a680" providerId="ADAL" clId="{D1CEAF5F-A6EF-4532-8C51-62AF7AC506F3}" dt="2023-09-29T21:00:15.666" v="2095" actId="6549"/>
          <ac:spMkLst>
            <pc:docMk/>
            <pc:sldMk cId="366834516" sldId="1468"/>
            <ac:spMk id="4" creationId="{17C6C4BC-8AF8-7F63-B1A4-A9D22D6F888D}"/>
          </ac:spMkLst>
        </pc:spChg>
        <pc:spChg chg="mod">
          <ac:chgData name="Gawronski, Bertram" userId="b92c2156-ce40-47ec-ad7f-55325d67a680" providerId="ADAL" clId="{D1CEAF5F-A6EF-4532-8C51-62AF7AC506F3}" dt="2023-09-29T20:02:53.521" v="235" actId="20577"/>
          <ac:spMkLst>
            <pc:docMk/>
            <pc:sldMk cId="366834516" sldId="1468"/>
            <ac:spMk id="10" creationId="{00000000-0000-0000-0000-000000000000}"/>
          </ac:spMkLst>
        </pc:spChg>
      </pc:sldChg>
      <pc:sldChg chg="addSp delSp modSp mod modAnim">
        <pc:chgData name="Gawronski, Bertram" userId="b92c2156-ce40-47ec-ad7f-55325d67a680" providerId="ADAL" clId="{D1CEAF5F-A6EF-4532-8C51-62AF7AC506F3}" dt="2023-09-29T21:04:08.709" v="2150"/>
        <pc:sldMkLst>
          <pc:docMk/>
          <pc:sldMk cId="869070650" sldId="1469"/>
        </pc:sldMkLst>
        <pc:spChg chg="add del mod">
          <ac:chgData name="Gawronski, Bertram" userId="b92c2156-ce40-47ec-ad7f-55325d67a680" providerId="ADAL" clId="{D1CEAF5F-A6EF-4532-8C51-62AF7AC506F3}" dt="2023-09-29T20:29:55.820" v="1265" actId="478"/>
          <ac:spMkLst>
            <pc:docMk/>
            <pc:sldMk cId="869070650" sldId="1469"/>
            <ac:spMk id="3" creationId="{46971DD6-7172-CF41-128A-57549F4EF823}"/>
          </ac:spMkLst>
        </pc:spChg>
        <pc:spChg chg="del">
          <ac:chgData name="Gawronski, Bertram" userId="b92c2156-ce40-47ec-ad7f-55325d67a680" providerId="ADAL" clId="{D1CEAF5F-A6EF-4532-8C51-62AF7AC506F3}" dt="2023-09-29T19:59:18.242" v="187" actId="478"/>
          <ac:spMkLst>
            <pc:docMk/>
            <pc:sldMk cId="869070650" sldId="1469"/>
            <ac:spMk id="4" creationId="{BD7D815F-FEDB-BDC9-E289-4C729C00C54E}"/>
          </ac:spMkLst>
        </pc:spChg>
        <pc:spChg chg="mod">
          <ac:chgData name="Gawronski, Bertram" userId="b92c2156-ce40-47ec-ad7f-55325d67a680" providerId="ADAL" clId="{D1CEAF5F-A6EF-4532-8C51-62AF7AC506F3}" dt="2023-09-29T21:03:26.945" v="2107" actId="6549"/>
          <ac:spMkLst>
            <pc:docMk/>
            <pc:sldMk cId="869070650" sldId="1469"/>
            <ac:spMk id="5" creationId="{00000000-0000-0000-0000-000000000000}"/>
          </ac:spMkLst>
        </pc:spChg>
        <pc:spChg chg="add mod">
          <ac:chgData name="Gawronski, Bertram" userId="b92c2156-ce40-47ec-ad7f-55325d67a680" providerId="ADAL" clId="{D1CEAF5F-A6EF-4532-8C51-62AF7AC506F3}" dt="2023-09-29T20:59:34.412" v="2084" actId="6549"/>
          <ac:spMkLst>
            <pc:docMk/>
            <pc:sldMk cId="869070650" sldId="1469"/>
            <ac:spMk id="6" creationId="{1F9933A8-A6AC-3C41-C796-01C345E78394}"/>
          </ac:spMkLst>
        </pc:spChg>
        <pc:spChg chg="add mod">
          <ac:chgData name="Gawronski, Bertram" userId="b92c2156-ce40-47ec-ad7f-55325d67a680" providerId="ADAL" clId="{D1CEAF5F-A6EF-4532-8C51-62AF7AC506F3}" dt="2023-09-29T21:03:47.929" v="2148" actId="1036"/>
          <ac:spMkLst>
            <pc:docMk/>
            <pc:sldMk cId="869070650" sldId="1469"/>
            <ac:spMk id="7" creationId="{FA2C58E2-B3D3-393B-6FCB-1D00AD8A572C}"/>
          </ac:spMkLst>
        </pc:spChg>
      </pc:sldChg>
      <pc:sldChg chg="addSp delSp modSp mod modAnim">
        <pc:chgData name="Gawronski, Bertram" userId="b92c2156-ce40-47ec-ad7f-55325d67a680" providerId="ADAL" clId="{D1CEAF5F-A6EF-4532-8C51-62AF7AC506F3}" dt="2023-09-29T21:05:15.486" v="2152"/>
        <pc:sldMkLst>
          <pc:docMk/>
          <pc:sldMk cId="1205615116" sldId="1471"/>
        </pc:sldMkLst>
        <pc:spChg chg="mod">
          <ac:chgData name="Gawronski, Bertram" userId="b92c2156-ce40-47ec-ad7f-55325d67a680" providerId="ADAL" clId="{D1CEAF5F-A6EF-4532-8C51-62AF7AC506F3}" dt="2023-09-29T20:04:16.783" v="294" actId="20577"/>
          <ac:spMkLst>
            <pc:docMk/>
            <pc:sldMk cId="1205615116" sldId="1471"/>
            <ac:spMk id="2" creationId="{00000000-0000-0000-0000-000000000000}"/>
          </ac:spMkLst>
        </pc:spChg>
        <pc:spChg chg="add del mod">
          <ac:chgData name="Gawronski, Bertram" userId="b92c2156-ce40-47ec-ad7f-55325d67a680" providerId="ADAL" clId="{D1CEAF5F-A6EF-4532-8C51-62AF7AC506F3}" dt="2023-09-29T20:29:20.110" v="1255" actId="478"/>
          <ac:spMkLst>
            <pc:docMk/>
            <pc:sldMk cId="1205615116" sldId="1471"/>
            <ac:spMk id="3" creationId="{9CCF863C-1D89-1285-165C-621756A723D3}"/>
          </ac:spMkLst>
        </pc:spChg>
        <pc:spChg chg="del">
          <ac:chgData name="Gawronski, Bertram" userId="b92c2156-ce40-47ec-ad7f-55325d67a680" providerId="ADAL" clId="{D1CEAF5F-A6EF-4532-8C51-62AF7AC506F3}" dt="2023-09-29T20:00:14.203" v="202" actId="478"/>
          <ac:spMkLst>
            <pc:docMk/>
            <pc:sldMk cId="1205615116" sldId="1471"/>
            <ac:spMk id="4" creationId="{69A5897C-AFE4-BCD5-E43C-96DD4487D84D}"/>
          </ac:spMkLst>
        </pc:spChg>
        <pc:spChg chg="mod">
          <ac:chgData name="Gawronski, Bertram" userId="b92c2156-ce40-47ec-ad7f-55325d67a680" providerId="ADAL" clId="{D1CEAF5F-A6EF-4532-8C51-62AF7AC506F3}" dt="2023-09-29T20:56:23.200" v="2068" actId="20577"/>
          <ac:spMkLst>
            <pc:docMk/>
            <pc:sldMk cId="1205615116" sldId="1471"/>
            <ac:spMk id="5" creationId="{00000000-0000-0000-0000-000000000000}"/>
          </ac:spMkLst>
        </pc:spChg>
        <pc:spChg chg="add mod">
          <ac:chgData name="Gawronski, Bertram" userId="b92c2156-ce40-47ec-ad7f-55325d67a680" providerId="ADAL" clId="{D1CEAF5F-A6EF-4532-8C51-62AF7AC506F3}" dt="2023-09-29T20:59:42.676" v="2086" actId="6549"/>
          <ac:spMkLst>
            <pc:docMk/>
            <pc:sldMk cId="1205615116" sldId="1471"/>
            <ac:spMk id="6" creationId="{2946FFFB-7AF9-937B-B938-666BF77EB3DD}"/>
          </ac:spMkLst>
        </pc:spChg>
      </pc:sldChg>
      <pc:sldChg chg="addSp delSp modSp mod">
        <pc:chgData name="Gawronski, Bertram" userId="b92c2156-ce40-47ec-ad7f-55325d67a680" providerId="ADAL" clId="{D1CEAF5F-A6EF-4532-8C51-62AF7AC506F3}" dt="2023-09-29T20:59:51.442" v="2088" actId="6549"/>
        <pc:sldMkLst>
          <pc:docMk/>
          <pc:sldMk cId="2080004557" sldId="1472"/>
        </pc:sldMkLst>
        <pc:spChg chg="add del mod">
          <ac:chgData name="Gawronski, Bertram" userId="b92c2156-ce40-47ec-ad7f-55325d67a680" providerId="ADAL" clId="{D1CEAF5F-A6EF-4532-8C51-62AF7AC506F3}" dt="2023-09-29T20:28:53.126" v="1247" actId="478"/>
          <ac:spMkLst>
            <pc:docMk/>
            <pc:sldMk cId="2080004557" sldId="1472"/>
            <ac:spMk id="3" creationId="{CA2DDBC0-5283-DC1B-750A-418B48D0D6E0}"/>
          </ac:spMkLst>
        </pc:spChg>
        <pc:spChg chg="add mod">
          <ac:chgData name="Gawronski, Bertram" userId="b92c2156-ce40-47ec-ad7f-55325d67a680" providerId="ADAL" clId="{D1CEAF5F-A6EF-4532-8C51-62AF7AC506F3}" dt="2023-09-29T20:59:51.442" v="2088" actId="6549"/>
          <ac:spMkLst>
            <pc:docMk/>
            <pc:sldMk cId="2080004557" sldId="1472"/>
            <ac:spMk id="4" creationId="{5F79A682-9FCC-708E-CA5F-D8D00E2EF9E4}"/>
          </ac:spMkLst>
        </pc:spChg>
        <pc:spChg chg="del">
          <ac:chgData name="Gawronski, Bertram" userId="b92c2156-ce40-47ec-ad7f-55325d67a680" providerId="ADAL" clId="{D1CEAF5F-A6EF-4532-8C51-62AF7AC506F3}" dt="2023-09-29T20:01:16.900" v="208" actId="478"/>
          <ac:spMkLst>
            <pc:docMk/>
            <pc:sldMk cId="2080004557" sldId="1472"/>
            <ac:spMk id="6" creationId="{E724B2F1-DCDD-EBDA-E60B-50193D12F597}"/>
          </ac:spMkLst>
        </pc:spChg>
      </pc:sldChg>
      <pc:sldChg chg="del">
        <pc:chgData name="Gawronski, Bertram" userId="b92c2156-ce40-47ec-ad7f-55325d67a680" providerId="ADAL" clId="{D1CEAF5F-A6EF-4532-8C51-62AF7AC506F3}" dt="2023-09-29T19:57:18.282" v="117" actId="47"/>
        <pc:sldMkLst>
          <pc:docMk/>
          <pc:sldMk cId="2457671052" sldId="1474"/>
        </pc:sldMkLst>
      </pc:sldChg>
      <pc:sldChg chg="addSp delSp modSp del mod ord">
        <pc:chgData name="Gawronski, Bertram" userId="b92c2156-ce40-47ec-ad7f-55325d67a680" providerId="ADAL" clId="{D1CEAF5F-A6EF-4532-8C51-62AF7AC506F3}" dt="2023-09-29T21:09:58.374" v="2206" actId="47"/>
        <pc:sldMkLst>
          <pc:docMk/>
          <pc:sldMk cId="37364919" sldId="1475"/>
        </pc:sldMkLst>
        <pc:spChg chg="add del mod">
          <ac:chgData name="Gawronski, Bertram" userId="b92c2156-ce40-47ec-ad7f-55325d67a680" providerId="ADAL" clId="{D1CEAF5F-A6EF-4532-8C51-62AF7AC506F3}" dt="2023-09-29T20:28:17.949" v="1237" actId="478"/>
          <ac:spMkLst>
            <pc:docMk/>
            <pc:sldMk cId="37364919" sldId="1475"/>
            <ac:spMk id="3" creationId="{3B2022B8-9C69-CFF0-F900-88DCA3302257}"/>
          </ac:spMkLst>
        </pc:spChg>
        <pc:spChg chg="add mod">
          <ac:chgData name="Gawronski, Bertram" userId="b92c2156-ce40-47ec-ad7f-55325d67a680" providerId="ADAL" clId="{D1CEAF5F-A6EF-4532-8C51-62AF7AC506F3}" dt="2023-09-29T21:00:12.582" v="2094" actId="6549"/>
          <ac:spMkLst>
            <pc:docMk/>
            <pc:sldMk cId="37364919" sldId="1475"/>
            <ac:spMk id="4" creationId="{DD7B821D-DF6D-8895-13EC-74CC8163F628}"/>
          </ac:spMkLst>
        </pc:spChg>
        <pc:spChg chg="del">
          <ac:chgData name="Gawronski, Bertram" userId="b92c2156-ce40-47ec-ad7f-55325d67a680" providerId="ADAL" clId="{D1CEAF5F-A6EF-4532-8C51-62AF7AC506F3}" dt="2023-09-29T20:02:30.259" v="229" actId="478"/>
          <ac:spMkLst>
            <pc:docMk/>
            <pc:sldMk cId="37364919" sldId="1475"/>
            <ac:spMk id="7" creationId="{51F96336-B3D9-0605-2338-844CAB8C3896}"/>
          </ac:spMkLst>
        </pc:spChg>
      </pc:sldChg>
      <pc:sldChg chg="modSp mod">
        <pc:chgData name="Gawronski, Bertram" userId="b92c2156-ce40-47ec-ad7f-55325d67a680" providerId="ADAL" clId="{D1CEAF5F-A6EF-4532-8C51-62AF7AC506F3}" dt="2023-09-29T21:00:26.905" v="2096" actId="6549"/>
        <pc:sldMkLst>
          <pc:docMk/>
          <pc:sldMk cId="800117236" sldId="1476"/>
        </pc:sldMkLst>
        <pc:spChg chg="mod">
          <ac:chgData name="Gawronski, Bertram" userId="b92c2156-ce40-47ec-ad7f-55325d67a680" providerId="ADAL" clId="{D1CEAF5F-A6EF-4532-8C51-62AF7AC506F3}" dt="2023-09-29T21:00:26.905" v="2096" actId="6549"/>
          <ac:spMkLst>
            <pc:docMk/>
            <pc:sldMk cId="800117236" sldId="1476"/>
            <ac:spMk id="2" creationId="{F2C4E0FD-97F2-64EB-F8B3-791FB6300172}"/>
          </ac:spMkLst>
        </pc:spChg>
      </pc:sldChg>
      <pc:sldChg chg="addSp delSp modSp mod">
        <pc:chgData name="Gawronski, Bertram" userId="b92c2156-ce40-47ec-ad7f-55325d67a680" providerId="ADAL" clId="{D1CEAF5F-A6EF-4532-8C51-62AF7AC506F3}" dt="2023-09-29T20:59:55.115" v="2089" actId="6549"/>
        <pc:sldMkLst>
          <pc:docMk/>
          <pc:sldMk cId="1720036481" sldId="1477"/>
        </pc:sldMkLst>
        <pc:spChg chg="add del mod">
          <ac:chgData name="Gawronski, Bertram" userId="b92c2156-ce40-47ec-ad7f-55325d67a680" providerId="ADAL" clId="{D1CEAF5F-A6EF-4532-8C51-62AF7AC506F3}" dt="2023-09-29T20:28:39.548" v="1243" actId="478"/>
          <ac:spMkLst>
            <pc:docMk/>
            <pc:sldMk cId="1720036481" sldId="1477"/>
            <ac:spMk id="2" creationId="{802292E0-D89B-BC47-5BE5-37DED9993D5E}"/>
          </ac:spMkLst>
        </pc:spChg>
        <pc:spChg chg="add mod">
          <ac:chgData name="Gawronski, Bertram" userId="b92c2156-ce40-47ec-ad7f-55325d67a680" providerId="ADAL" clId="{D1CEAF5F-A6EF-4532-8C51-62AF7AC506F3}" dt="2023-09-29T20:59:55.115" v="2089" actId="6549"/>
          <ac:spMkLst>
            <pc:docMk/>
            <pc:sldMk cId="1720036481" sldId="1477"/>
            <ac:spMk id="4" creationId="{0D07F293-66E0-01F0-48EB-B44EF2108F74}"/>
          </ac:spMkLst>
        </pc:spChg>
        <pc:spChg chg="del">
          <ac:chgData name="Gawronski, Bertram" userId="b92c2156-ce40-47ec-ad7f-55325d67a680" providerId="ADAL" clId="{D1CEAF5F-A6EF-4532-8C51-62AF7AC506F3}" dt="2023-09-29T20:01:32.652" v="212" actId="478"/>
          <ac:spMkLst>
            <pc:docMk/>
            <pc:sldMk cId="1720036481" sldId="1477"/>
            <ac:spMk id="6" creationId="{E724B2F1-DCDD-EBDA-E60B-50193D12F597}"/>
          </ac:spMkLst>
        </pc:spChg>
      </pc:sldChg>
      <pc:sldChg chg="addSp delSp modSp mod modAnim">
        <pc:chgData name="Gawronski, Bertram" userId="b92c2156-ce40-47ec-ad7f-55325d67a680" providerId="ADAL" clId="{D1CEAF5F-A6EF-4532-8C51-62AF7AC506F3}" dt="2023-09-29T21:06:58.099" v="2192" actId="20577"/>
        <pc:sldMkLst>
          <pc:docMk/>
          <pc:sldMk cId="2759499486" sldId="1479"/>
        </pc:sldMkLst>
        <pc:spChg chg="add del mod">
          <ac:chgData name="Gawronski, Bertram" userId="b92c2156-ce40-47ec-ad7f-55325d67a680" providerId="ADAL" clId="{D1CEAF5F-A6EF-4532-8C51-62AF7AC506F3}" dt="2023-09-29T20:29:05.055" v="1251" actId="478"/>
          <ac:spMkLst>
            <pc:docMk/>
            <pc:sldMk cId="2759499486" sldId="1479"/>
            <ac:spMk id="2" creationId="{AB31BBD6-3943-CB96-6D23-00F76C63A3CC}"/>
          </ac:spMkLst>
        </pc:spChg>
        <pc:spChg chg="del">
          <ac:chgData name="Gawronski, Bertram" userId="b92c2156-ce40-47ec-ad7f-55325d67a680" providerId="ADAL" clId="{D1CEAF5F-A6EF-4532-8C51-62AF7AC506F3}" dt="2023-09-29T20:04:41.366" v="295" actId="478"/>
          <ac:spMkLst>
            <pc:docMk/>
            <pc:sldMk cId="2759499486" sldId="1479"/>
            <ac:spMk id="3" creationId="{ABC9D411-C661-4623-E9AD-2B20C20BADC4}"/>
          </ac:spMkLst>
        </pc:spChg>
        <pc:spChg chg="del">
          <ac:chgData name="Gawronski, Bertram" userId="b92c2156-ce40-47ec-ad7f-55325d67a680" providerId="ADAL" clId="{D1CEAF5F-A6EF-4532-8C51-62AF7AC506F3}" dt="2023-09-29T20:00:51.468" v="206" actId="478"/>
          <ac:spMkLst>
            <pc:docMk/>
            <pc:sldMk cId="2759499486" sldId="1479"/>
            <ac:spMk id="4" creationId="{69A5897C-AFE4-BCD5-E43C-96DD4487D84D}"/>
          </ac:spMkLst>
        </pc:spChg>
        <pc:spChg chg="mod">
          <ac:chgData name="Gawronski, Bertram" userId="b92c2156-ce40-47ec-ad7f-55325d67a680" providerId="ADAL" clId="{D1CEAF5F-A6EF-4532-8C51-62AF7AC506F3}" dt="2023-09-29T20:06:31.720" v="316" actId="20577"/>
          <ac:spMkLst>
            <pc:docMk/>
            <pc:sldMk cId="2759499486" sldId="1479"/>
            <ac:spMk id="5" creationId="{00000000-0000-0000-0000-000000000000}"/>
          </ac:spMkLst>
        </pc:spChg>
        <pc:spChg chg="add mod">
          <ac:chgData name="Gawronski, Bertram" userId="b92c2156-ce40-47ec-ad7f-55325d67a680" providerId="ADAL" clId="{D1CEAF5F-A6EF-4532-8C51-62AF7AC506F3}" dt="2023-09-29T20:04:41.786" v="296"/>
          <ac:spMkLst>
            <pc:docMk/>
            <pc:sldMk cId="2759499486" sldId="1479"/>
            <ac:spMk id="6" creationId="{81BD1522-3C94-B3ED-94CF-4ABB69358719}"/>
          </ac:spMkLst>
        </pc:spChg>
        <pc:spChg chg="add mod">
          <ac:chgData name="Gawronski, Bertram" userId="b92c2156-ce40-47ec-ad7f-55325d67a680" providerId="ADAL" clId="{D1CEAF5F-A6EF-4532-8C51-62AF7AC506F3}" dt="2023-09-29T20:59:47.594" v="2087" actId="6549"/>
          <ac:spMkLst>
            <pc:docMk/>
            <pc:sldMk cId="2759499486" sldId="1479"/>
            <ac:spMk id="7" creationId="{1D384C4A-BA6F-53CC-C0C4-817343C90A70}"/>
          </ac:spMkLst>
        </pc:spChg>
        <pc:spChg chg="add mod">
          <ac:chgData name="Gawronski, Bertram" userId="b92c2156-ce40-47ec-ad7f-55325d67a680" providerId="ADAL" clId="{D1CEAF5F-A6EF-4532-8C51-62AF7AC506F3}" dt="2023-09-29T20:33:04.954" v="1282" actId="1582"/>
          <ac:spMkLst>
            <pc:docMk/>
            <pc:sldMk cId="2759499486" sldId="1479"/>
            <ac:spMk id="8" creationId="{63C8999B-DAB9-9F85-397B-06D87BD51027}"/>
          </ac:spMkLst>
        </pc:spChg>
        <pc:spChg chg="add mod">
          <ac:chgData name="Gawronski, Bertram" userId="b92c2156-ce40-47ec-ad7f-55325d67a680" providerId="ADAL" clId="{D1CEAF5F-A6EF-4532-8C51-62AF7AC506F3}" dt="2023-09-29T21:06:58.099" v="2192" actId="20577"/>
          <ac:spMkLst>
            <pc:docMk/>
            <pc:sldMk cId="2759499486" sldId="1479"/>
            <ac:spMk id="9" creationId="{E40D168A-E4D7-3C38-B69E-A8C793E07CF9}"/>
          </ac:spMkLst>
        </pc:spChg>
      </pc:sldChg>
      <pc:sldChg chg="addSp delSp modSp mod">
        <pc:chgData name="Gawronski, Bertram" userId="b92c2156-ce40-47ec-ad7f-55325d67a680" providerId="ADAL" clId="{D1CEAF5F-A6EF-4532-8C51-62AF7AC506F3}" dt="2023-09-29T21:00:06.281" v="2092" actId="6549"/>
        <pc:sldMkLst>
          <pc:docMk/>
          <pc:sldMk cId="3746228156" sldId="1480"/>
        </pc:sldMkLst>
        <pc:spChg chg="del">
          <ac:chgData name="Gawronski, Bertram" userId="b92c2156-ce40-47ec-ad7f-55325d67a680" providerId="ADAL" clId="{D1CEAF5F-A6EF-4532-8C51-62AF7AC506F3}" dt="2023-09-29T20:02:23.251" v="225" actId="478"/>
          <ac:spMkLst>
            <pc:docMk/>
            <pc:sldMk cId="3746228156" sldId="1480"/>
            <ac:spMk id="3" creationId="{B7D87CE3-3D99-F169-CC0D-346C5B27C3A3}"/>
          </ac:spMkLst>
        </pc:spChg>
        <pc:spChg chg="add del mod">
          <ac:chgData name="Gawronski, Bertram" userId="b92c2156-ce40-47ec-ad7f-55325d67a680" providerId="ADAL" clId="{D1CEAF5F-A6EF-4532-8C51-62AF7AC506F3}" dt="2023-09-29T20:28:12.029" v="1233" actId="478"/>
          <ac:spMkLst>
            <pc:docMk/>
            <pc:sldMk cId="3746228156" sldId="1480"/>
            <ac:spMk id="4" creationId="{109E18D3-47E0-2B17-8F84-AE84B0089B8D}"/>
          </ac:spMkLst>
        </pc:spChg>
        <pc:spChg chg="add mod">
          <ac:chgData name="Gawronski, Bertram" userId="b92c2156-ce40-47ec-ad7f-55325d67a680" providerId="ADAL" clId="{D1CEAF5F-A6EF-4532-8C51-62AF7AC506F3}" dt="2023-09-29T21:00:06.281" v="2092" actId="6549"/>
          <ac:spMkLst>
            <pc:docMk/>
            <pc:sldMk cId="3746228156" sldId="1480"/>
            <ac:spMk id="7" creationId="{E39A04E2-B895-E06B-0E33-7E30849805A3}"/>
          </ac:spMkLst>
        </pc:spChg>
      </pc:sldChg>
      <pc:sldChg chg="addSp delSp modSp mod">
        <pc:chgData name="Gawronski, Bertram" userId="b92c2156-ce40-47ec-ad7f-55325d67a680" providerId="ADAL" clId="{D1CEAF5F-A6EF-4532-8C51-62AF7AC506F3}" dt="2023-09-29T21:00:09.186" v="2093" actId="6549"/>
        <pc:sldMkLst>
          <pc:docMk/>
          <pc:sldMk cId="2771217340" sldId="1481"/>
        </pc:sldMkLst>
        <pc:spChg chg="del">
          <ac:chgData name="Gawronski, Bertram" userId="b92c2156-ce40-47ec-ad7f-55325d67a680" providerId="ADAL" clId="{D1CEAF5F-A6EF-4532-8C51-62AF7AC506F3}" dt="2023-09-29T20:02:26.803" v="227" actId="478"/>
          <ac:spMkLst>
            <pc:docMk/>
            <pc:sldMk cId="2771217340" sldId="1481"/>
            <ac:spMk id="3" creationId="{2EF28239-E59B-46E1-B63D-4E417FA57AAE}"/>
          </ac:spMkLst>
        </pc:spChg>
        <pc:spChg chg="add del mod">
          <ac:chgData name="Gawronski, Bertram" userId="b92c2156-ce40-47ec-ad7f-55325d67a680" providerId="ADAL" clId="{D1CEAF5F-A6EF-4532-8C51-62AF7AC506F3}" dt="2023-09-29T20:28:14.837" v="1235" actId="478"/>
          <ac:spMkLst>
            <pc:docMk/>
            <pc:sldMk cId="2771217340" sldId="1481"/>
            <ac:spMk id="6" creationId="{1B31F7D3-81E2-514F-4C49-745203163E14}"/>
          </ac:spMkLst>
        </pc:spChg>
        <pc:spChg chg="add mod">
          <ac:chgData name="Gawronski, Bertram" userId="b92c2156-ce40-47ec-ad7f-55325d67a680" providerId="ADAL" clId="{D1CEAF5F-A6EF-4532-8C51-62AF7AC506F3}" dt="2023-09-29T21:00:09.186" v="2093" actId="6549"/>
          <ac:spMkLst>
            <pc:docMk/>
            <pc:sldMk cId="2771217340" sldId="1481"/>
            <ac:spMk id="7" creationId="{6D393EDD-971D-E194-2B7F-29A5E432CA01}"/>
          </ac:spMkLst>
        </pc:spChg>
      </pc:sldChg>
      <pc:sldChg chg="addSp delSp modSp mod">
        <pc:chgData name="Gawronski, Bertram" userId="b92c2156-ce40-47ec-ad7f-55325d67a680" providerId="ADAL" clId="{D1CEAF5F-A6EF-4532-8C51-62AF7AC506F3}" dt="2023-09-29T21:00:02.858" v="2091" actId="6549"/>
        <pc:sldMkLst>
          <pc:docMk/>
          <pc:sldMk cId="4099216009" sldId="1482"/>
        </pc:sldMkLst>
        <pc:spChg chg="add del mod">
          <ac:chgData name="Gawronski, Bertram" userId="b92c2156-ce40-47ec-ad7f-55325d67a680" providerId="ADAL" clId="{D1CEAF5F-A6EF-4532-8C51-62AF7AC506F3}" dt="2023-09-29T20:28:00.860" v="1229" actId="478"/>
          <ac:spMkLst>
            <pc:docMk/>
            <pc:sldMk cId="4099216009" sldId="1482"/>
            <ac:spMk id="4" creationId="{9DE81FD4-312E-D9CD-0739-61DF8E99F89A}"/>
          </ac:spMkLst>
        </pc:spChg>
        <pc:spChg chg="add mod">
          <ac:chgData name="Gawronski, Bertram" userId="b92c2156-ce40-47ec-ad7f-55325d67a680" providerId="ADAL" clId="{D1CEAF5F-A6EF-4532-8C51-62AF7AC506F3}" dt="2023-09-29T21:00:02.858" v="2091" actId="6549"/>
          <ac:spMkLst>
            <pc:docMk/>
            <pc:sldMk cId="4099216009" sldId="1482"/>
            <ac:spMk id="5" creationId="{66608E67-110B-B7D5-4532-161E8CD5D8D3}"/>
          </ac:spMkLst>
        </pc:spChg>
        <pc:spChg chg="del">
          <ac:chgData name="Gawronski, Bertram" userId="b92c2156-ce40-47ec-ad7f-55325d67a680" providerId="ADAL" clId="{D1CEAF5F-A6EF-4532-8C51-62AF7AC506F3}" dt="2023-09-29T20:02:03.948" v="219" actId="478"/>
          <ac:spMkLst>
            <pc:docMk/>
            <pc:sldMk cId="4099216009" sldId="1482"/>
            <ac:spMk id="6" creationId="{72DB3589-46C2-70AC-7927-E416FE20A47A}"/>
          </ac:spMkLst>
        </pc:spChg>
      </pc:sldChg>
      <pc:sldChg chg="del">
        <pc:chgData name="Gawronski, Bertram" userId="b92c2156-ce40-47ec-ad7f-55325d67a680" providerId="ADAL" clId="{D1CEAF5F-A6EF-4532-8C51-62AF7AC506F3}" dt="2023-09-29T19:57:18.282" v="117" actId="47"/>
        <pc:sldMkLst>
          <pc:docMk/>
          <pc:sldMk cId="3910752350" sldId="1483"/>
        </pc:sldMkLst>
      </pc:sldChg>
      <pc:sldChg chg="addSp delSp modSp add mod">
        <pc:chgData name="Gawronski, Bertram" userId="b92c2156-ce40-47ec-ad7f-55325d67a680" providerId="ADAL" clId="{D1CEAF5F-A6EF-4532-8C51-62AF7AC506F3}" dt="2023-09-29T20:59:29.519" v="2083" actId="6549"/>
        <pc:sldMkLst>
          <pc:docMk/>
          <pc:sldMk cId="887757500" sldId="1484"/>
        </pc:sldMkLst>
        <pc:spChg chg="mod">
          <ac:chgData name="Gawronski, Bertram" userId="b92c2156-ce40-47ec-ad7f-55325d67a680" providerId="ADAL" clId="{D1CEAF5F-A6EF-4532-8C51-62AF7AC506F3}" dt="2023-09-29T20:58:10.944" v="2079" actId="6549"/>
          <ac:spMkLst>
            <pc:docMk/>
            <pc:sldMk cId="887757500" sldId="1484"/>
            <ac:spMk id="2" creationId="{00000000-0000-0000-0000-000000000000}"/>
          </ac:spMkLst>
        </pc:spChg>
        <pc:spChg chg="add mod">
          <ac:chgData name="Gawronski, Bertram" userId="b92c2156-ce40-47ec-ad7f-55325d67a680" providerId="ADAL" clId="{D1CEAF5F-A6EF-4532-8C51-62AF7AC506F3}" dt="2023-09-29T20:59:29.519" v="2083" actId="6549"/>
          <ac:spMkLst>
            <pc:docMk/>
            <pc:sldMk cId="887757500" sldId="1484"/>
            <ac:spMk id="3" creationId="{C26EB6D5-81A0-01F7-9845-6213C775AB4C}"/>
          </ac:spMkLst>
        </pc:spChg>
        <pc:spChg chg="del">
          <ac:chgData name="Gawronski, Bertram" userId="b92c2156-ce40-47ec-ad7f-55325d67a680" providerId="ADAL" clId="{D1CEAF5F-A6EF-4532-8C51-62AF7AC506F3}" dt="2023-09-29T20:58:24.987" v="2080" actId="478"/>
          <ac:spMkLst>
            <pc:docMk/>
            <pc:sldMk cId="887757500" sldId="1484"/>
            <ac:spMk id="5" creationId="{CE86C957-BDF6-E6FA-8963-AE14011BF1E1}"/>
          </ac:spMkLst>
        </pc:spChg>
      </pc:sldChg>
      <pc:sldChg chg="addSp delSp modSp del mod">
        <pc:chgData name="Gawronski, Bertram" userId="b92c2156-ce40-47ec-ad7f-55325d67a680" providerId="ADAL" clId="{D1CEAF5F-A6EF-4532-8C51-62AF7AC506F3}" dt="2023-09-29T20:57:41.826" v="2069" actId="2696"/>
        <pc:sldMkLst>
          <pc:docMk/>
          <pc:sldMk cId="1670329508" sldId="1484"/>
        </pc:sldMkLst>
        <pc:spChg chg="add del mod">
          <ac:chgData name="Gawronski, Bertram" userId="b92c2156-ce40-47ec-ad7f-55325d67a680" providerId="ADAL" clId="{D1CEAF5F-A6EF-4532-8C51-62AF7AC506F3}" dt="2023-09-29T20:29:27.846" v="1257" actId="478"/>
          <ac:spMkLst>
            <pc:docMk/>
            <pc:sldMk cId="1670329508" sldId="1484"/>
            <ac:spMk id="3" creationId="{86AD1EB6-E46A-CBFD-04F1-42A44EC4204C}"/>
          </ac:spMkLst>
        </pc:spChg>
        <pc:spChg chg="add mod">
          <ac:chgData name="Gawronski, Bertram" userId="b92c2156-ce40-47ec-ad7f-55325d67a680" providerId="ADAL" clId="{D1CEAF5F-A6EF-4532-8C51-62AF7AC506F3}" dt="2023-09-29T20:29:35.739" v="1260" actId="108"/>
          <ac:spMkLst>
            <pc:docMk/>
            <pc:sldMk cId="1670329508" sldId="1484"/>
            <ac:spMk id="5" creationId="{CE86C957-BDF6-E6FA-8963-AE14011BF1E1}"/>
          </ac:spMkLst>
        </pc:spChg>
        <pc:spChg chg="del">
          <ac:chgData name="Gawronski, Bertram" userId="b92c2156-ce40-47ec-ad7f-55325d67a680" providerId="ADAL" clId="{D1CEAF5F-A6EF-4532-8C51-62AF7AC506F3}" dt="2023-09-29T19:59:59.833" v="198" actId="478"/>
          <ac:spMkLst>
            <pc:docMk/>
            <pc:sldMk cId="1670329508" sldId="1484"/>
            <ac:spMk id="6" creationId="{24765B68-6DC8-350C-9E07-9280FABA898A}"/>
          </ac:spMkLst>
        </pc:spChg>
      </pc:sldChg>
      <pc:sldChg chg="addSp delSp modSp del mod">
        <pc:chgData name="Gawronski, Bertram" userId="b92c2156-ce40-47ec-ad7f-55325d67a680" providerId="ADAL" clId="{D1CEAF5F-A6EF-4532-8C51-62AF7AC506F3}" dt="2023-09-29T21:03:54.163" v="2149" actId="47"/>
        <pc:sldMkLst>
          <pc:docMk/>
          <pc:sldMk cId="4073238604" sldId="1485"/>
        </pc:sldMkLst>
        <pc:spChg chg="add del mod">
          <ac:chgData name="Gawronski, Bertram" userId="b92c2156-ce40-47ec-ad7f-55325d67a680" providerId="ADAL" clId="{D1CEAF5F-A6EF-4532-8C51-62AF7AC506F3}" dt="2023-09-29T20:00:05.995" v="200" actId="478"/>
          <ac:spMkLst>
            <pc:docMk/>
            <pc:sldMk cId="4073238604" sldId="1485"/>
            <ac:spMk id="3" creationId="{3AE6E8AC-5515-1DAF-4C04-8DE1583A5405}"/>
          </ac:spMkLst>
        </pc:spChg>
        <pc:spChg chg="del">
          <ac:chgData name="Gawronski, Bertram" userId="b92c2156-ce40-47ec-ad7f-55325d67a680" providerId="ADAL" clId="{D1CEAF5F-A6EF-4532-8C51-62AF7AC506F3}" dt="2023-09-29T19:59:35.947" v="192" actId="478"/>
          <ac:spMkLst>
            <pc:docMk/>
            <pc:sldMk cId="4073238604" sldId="1485"/>
            <ac:spMk id="4" creationId="{BD7D815F-FEDB-BDC9-E289-4C729C00C54E}"/>
          </ac:spMkLst>
        </pc:spChg>
        <pc:spChg chg="mod">
          <ac:chgData name="Gawronski, Bertram" userId="b92c2156-ce40-47ec-ad7f-55325d67a680" providerId="ADAL" clId="{D1CEAF5F-A6EF-4532-8C51-62AF7AC506F3}" dt="2023-09-29T21:03:37.370" v="2110" actId="20577"/>
          <ac:spMkLst>
            <pc:docMk/>
            <pc:sldMk cId="4073238604" sldId="1485"/>
            <ac:spMk id="5" creationId="{00000000-0000-0000-0000-000000000000}"/>
          </ac:spMkLst>
        </pc:spChg>
        <pc:spChg chg="add del mod">
          <ac:chgData name="Gawronski, Bertram" userId="b92c2156-ce40-47ec-ad7f-55325d67a680" providerId="ADAL" clId="{D1CEAF5F-A6EF-4532-8C51-62AF7AC506F3}" dt="2023-09-29T20:29:43.198" v="1261" actId="478"/>
          <ac:spMkLst>
            <pc:docMk/>
            <pc:sldMk cId="4073238604" sldId="1485"/>
            <ac:spMk id="6" creationId="{98FCF4DC-D2E6-1070-BDA5-603BC96BE976}"/>
          </ac:spMkLst>
        </pc:spChg>
        <pc:spChg chg="add mod">
          <ac:chgData name="Gawronski, Bertram" userId="b92c2156-ce40-47ec-ad7f-55325d67a680" providerId="ADAL" clId="{D1CEAF5F-A6EF-4532-8C51-62AF7AC506F3}" dt="2023-09-29T20:59:38.388" v="2085" actId="6549"/>
          <ac:spMkLst>
            <pc:docMk/>
            <pc:sldMk cId="4073238604" sldId="1485"/>
            <ac:spMk id="7" creationId="{435A38D1-1F6A-5DC0-815B-469642702659}"/>
          </ac:spMkLst>
        </pc:spChg>
      </pc:sldChg>
      <pc:sldChg chg="addSp modSp new mod modAnim">
        <pc:chgData name="Gawronski, Bertram" userId="b92c2156-ce40-47ec-ad7f-55325d67a680" providerId="ADAL" clId="{D1CEAF5F-A6EF-4532-8C51-62AF7AC506F3}" dt="2023-09-29T21:09:06.981" v="2205" actId="20577"/>
        <pc:sldMkLst>
          <pc:docMk/>
          <pc:sldMk cId="3069751543" sldId="1486"/>
        </pc:sldMkLst>
        <pc:spChg chg="add mod">
          <ac:chgData name="Gawronski, Bertram" userId="b92c2156-ce40-47ec-ad7f-55325d67a680" providerId="ADAL" clId="{D1CEAF5F-A6EF-4532-8C51-62AF7AC506F3}" dt="2023-09-29T20:59:59.137" v="2090" actId="6549"/>
          <ac:spMkLst>
            <pc:docMk/>
            <pc:sldMk cId="3069751543" sldId="1486"/>
            <ac:spMk id="2" creationId="{C8D22C00-6A53-0C89-FD8D-73502DB1D3DA}"/>
          </ac:spMkLst>
        </pc:spChg>
        <pc:spChg chg="add mod">
          <ac:chgData name="Gawronski, Bertram" userId="b92c2156-ce40-47ec-ad7f-55325d67a680" providerId="ADAL" clId="{D1CEAF5F-A6EF-4532-8C51-62AF7AC506F3}" dt="2023-09-29T20:25:46.533" v="1121" actId="20577"/>
          <ac:spMkLst>
            <pc:docMk/>
            <pc:sldMk cId="3069751543" sldId="1486"/>
            <ac:spMk id="3" creationId="{AA105CE8-187E-BE75-2677-B3AFCC596244}"/>
          </ac:spMkLst>
        </pc:spChg>
        <pc:spChg chg="add mod">
          <ac:chgData name="Gawronski, Bertram" userId="b92c2156-ce40-47ec-ad7f-55325d67a680" providerId="ADAL" clId="{D1CEAF5F-A6EF-4532-8C51-62AF7AC506F3}" dt="2023-09-29T21:09:06.981" v="2205" actId="20577"/>
          <ac:spMkLst>
            <pc:docMk/>
            <pc:sldMk cId="3069751543" sldId="1486"/>
            <ac:spMk id="4" creationId="{6D095FED-2E88-AB6C-1394-600AC4FF49A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371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41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b="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2700" y="0"/>
            <a:ext cx="29241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b="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2963" y="752475"/>
            <a:ext cx="5068887" cy="3703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710113"/>
            <a:ext cx="4946650" cy="445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8638"/>
            <a:ext cx="29241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b="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2700" y="9418638"/>
            <a:ext cx="29241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b="0" i="1"/>
            </a:lvl1pPr>
          </a:lstStyle>
          <a:p>
            <a:pPr>
              <a:defRPr/>
            </a:pPr>
            <a:fld id="{C38EC7F9-60FD-4F8E-9479-DE198C48C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96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0D0FE5A-775C-463B-A2D1-8F54519F356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7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0D0FE5A-775C-463B-A2D1-8F54519F356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8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44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0513"/>
            <a:ext cx="8915400" cy="1206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89100"/>
            <a:ext cx="8915400" cy="4776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716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90513"/>
            <a:ext cx="2228850" cy="61753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90513"/>
            <a:ext cx="6534150" cy="6175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3952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90513"/>
            <a:ext cx="8915400" cy="617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3118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0513"/>
            <a:ext cx="8915400" cy="1206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89100"/>
            <a:ext cx="4381500" cy="4776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89100"/>
            <a:ext cx="4381500" cy="231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152900"/>
            <a:ext cx="4381500" cy="231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81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0513"/>
            <a:ext cx="8915400" cy="1206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00" y="1949810"/>
            <a:ext cx="8915400" cy="4776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556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651375"/>
            <a:ext cx="8420100" cy="14382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3068638"/>
            <a:ext cx="8420100" cy="15827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83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0513"/>
            <a:ext cx="8915400" cy="1206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89100"/>
            <a:ext cx="4381500" cy="4776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89100"/>
            <a:ext cx="4381500" cy="4776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34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0513"/>
            <a:ext cx="8915400" cy="1206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20838"/>
            <a:ext cx="4376738" cy="6746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295525"/>
            <a:ext cx="4376738" cy="41703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620838"/>
            <a:ext cx="4378325" cy="6746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295525"/>
            <a:ext cx="4378325" cy="41703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020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0513"/>
            <a:ext cx="8915400" cy="1206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779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159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88925"/>
            <a:ext cx="3259138" cy="12255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88925"/>
            <a:ext cx="5537200" cy="61769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514475"/>
            <a:ext cx="3259138" cy="4951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7595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5067300"/>
            <a:ext cx="5943600" cy="5984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46113"/>
            <a:ext cx="5943600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665788"/>
            <a:ext cx="5943600" cy="849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26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Line 38"/>
          <p:cNvSpPr>
            <a:spLocks noChangeShapeType="1"/>
          </p:cNvSpPr>
          <p:nvPr userDrawn="1"/>
        </p:nvSpPr>
        <p:spPr bwMode="auto">
          <a:xfrm>
            <a:off x="2209800" y="304800"/>
            <a:ext cx="0" cy="66294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1562100" indent="-228600" algn="l" defTabSz="762000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1981200" indent="-230188" algn="l" defTabSz="762000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438400" indent="-230188" algn="l" defTabSz="762000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895600" indent="-230188" algn="l" defTabSz="762000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352800" indent="-230188" algn="l" defTabSz="762000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10000" indent="-230188" algn="l" defTabSz="762000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iberalarts.utexas.edu/psychology/undergraduate-program/degree/degree-enhancements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utexas.edu/psyhonors18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utexas.edu/psyhonors18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gs.utexas.edu/our/start/info-sessions" TargetMode="External"/><Relationship Id="rId2" Type="http://schemas.openxmlformats.org/officeDocument/2006/relationships/hyperlink" Target="https://liberalarts.utexas.edu/psychology/undergraduate-program/research-opportunities/psy-357-research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iberalarts.utexas.edu/psychology/research-faculty/faculty.html" TargetMode="External"/><Relationship Id="rId4" Type="http://schemas.openxmlformats.org/officeDocument/2006/relationships/hyperlink" Target="https://liberalarts.utexas.edu/psychology/areas-of-study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906000" cy="7239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762000">
              <a:spcAft>
                <a:spcPct val="0"/>
              </a:spcAft>
              <a:defRPr/>
            </a:pPr>
            <a:endParaRPr lang="en-US" sz="4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628180" y="2775451"/>
            <a:ext cx="9182100" cy="66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Psychology Honors Program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628180" y="3619500"/>
            <a:ext cx="9182100" cy="77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b="0" dirty="0">
                <a:latin typeface="Arial" charset="0"/>
              </a:rPr>
              <a:t>Dr. Bertram Gawronski</a:t>
            </a:r>
          </a:p>
          <a:p>
            <a:pPr eaLnBrk="1" hangingPunct="1">
              <a:lnSpc>
                <a:spcPct val="130000"/>
              </a:lnSpc>
            </a:pPr>
            <a:r>
              <a:rPr lang="en-US" b="0" dirty="0">
                <a:latin typeface="Arial" charset="0"/>
              </a:rPr>
              <a:t>Honors Instructor, Spring-Fall 2024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401245" y="304800"/>
            <a:ext cx="0" cy="66294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 descr="utseal-oran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170" y="5896349"/>
            <a:ext cx="1090733" cy="11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139" y="5896350"/>
            <a:ext cx="1445346" cy="11200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C8D22C00-6A53-0C89-FD8D-73502DB1D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80" y="342900"/>
            <a:ext cx="2057400" cy="26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What?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Who?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1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2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3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charset="0"/>
              </a:rPr>
              <a:t>Application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Resources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Q&amp;A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105CE8-187E-BE75-2677-B3AFCC596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42900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762000">
              <a:spcAft>
                <a:spcPct val="30000"/>
              </a:spcAft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Application Materials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D095FED-2E88-AB6C-1394-600AC4FF4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013" y="1355136"/>
            <a:ext cx="6581001" cy="486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lnSpc>
                <a:spcPct val="130000"/>
              </a:lnSpc>
            </a:pPr>
            <a:r>
              <a:rPr lang="en-US" sz="2000" b="0" dirty="0">
                <a:latin typeface="+mn-lt"/>
              </a:rPr>
              <a:t>Research Experience</a:t>
            </a: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Be specific! Explain the project(s) you were involved in, your role, and what you did</a:t>
            </a:r>
          </a:p>
          <a:p>
            <a:pPr lvl="0">
              <a:lnSpc>
                <a:spcPct val="130000"/>
              </a:lnSpc>
            </a:pPr>
            <a:endParaRPr lang="en-US" sz="1200" b="0" dirty="0">
              <a:latin typeface="+mn-lt"/>
            </a:endParaRPr>
          </a:p>
          <a:p>
            <a:pPr lvl="0">
              <a:lnSpc>
                <a:spcPct val="130000"/>
              </a:lnSpc>
            </a:pPr>
            <a:r>
              <a:rPr lang="en-US" sz="2000" b="0" dirty="0">
                <a:latin typeface="+mn-lt"/>
              </a:rPr>
              <a:t>Topic Area and Project Plans </a:t>
            </a: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If you already have a faculty mentor who agreed to supervise a specific project, mention that and describe the details of the project</a:t>
            </a: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Otherwise, describe your project idea at a medium level of specificity and mention potential faculty mentors with relevant expertise who might be willing to supervise your project</a:t>
            </a:r>
          </a:p>
          <a:p>
            <a:pPr lvl="0">
              <a:lnSpc>
                <a:spcPct val="130000"/>
              </a:lnSpc>
            </a:pPr>
            <a:endParaRPr lang="en-US" sz="1200" b="0" dirty="0">
              <a:latin typeface="+mn-lt"/>
            </a:endParaRPr>
          </a:p>
          <a:p>
            <a:pPr lvl="0">
              <a:lnSpc>
                <a:spcPct val="130000"/>
              </a:lnSpc>
            </a:pPr>
            <a:r>
              <a:rPr lang="en-US" sz="2000" b="0" dirty="0">
                <a:latin typeface="+mn-lt"/>
              </a:rPr>
              <a:t>Postgraduate Plans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What do you want to do after you graduate, and how would an honors project help you accomplish your goals?</a:t>
            </a:r>
          </a:p>
          <a:p>
            <a:pPr>
              <a:lnSpc>
                <a:spcPct val="130000"/>
              </a:lnSpc>
            </a:pPr>
            <a:endParaRPr lang="en-US" sz="1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975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09800" y="342900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762000">
              <a:spcAft>
                <a:spcPct val="30000"/>
              </a:spcAft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General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F398E-305F-5E38-47E9-D75ED785CC23}"/>
              </a:ext>
            </a:extLst>
          </p:cNvPr>
          <p:cNvSpPr txBox="1"/>
          <p:nvPr/>
        </p:nvSpPr>
        <p:spPr>
          <a:xfrm>
            <a:off x="2600255" y="6351720"/>
            <a:ext cx="6802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latin typeface="+mn-lt"/>
                <a:hlinkClick r:id="rId2"/>
              </a:rPr>
              <a:t>https://liberalarts.utexas.edu/psychology/undergraduate-program/degree/degree-enhancements/</a:t>
            </a:r>
            <a:r>
              <a:rPr lang="en-US" sz="1600" b="0" dirty="0">
                <a:latin typeface="+mn-lt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5BB4F6-17A4-1860-C7D9-FD8527B4DD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14" r="27016" b="18673"/>
          <a:stretch/>
        </p:blipFill>
        <p:spPr>
          <a:xfrm>
            <a:off x="2579917" y="1416411"/>
            <a:ext cx="6966945" cy="4022434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66608E67-110B-B7D5-4532-161E8CD5D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80" y="342900"/>
            <a:ext cx="2057400" cy="26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What?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Who?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1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2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3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Application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charset="0"/>
              </a:rPr>
              <a:t>Resources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099216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8D8C449-83E0-8BCE-F675-0BA7D7F78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629" y="1170464"/>
            <a:ext cx="3304838" cy="42038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09800" y="342900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762000">
              <a:spcAft>
                <a:spcPct val="30000"/>
              </a:spcAft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Sample Projects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C56407-A6E7-4408-D452-B057400A15C9}"/>
              </a:ext>
            </a:extLst>
          </p:cNvPr>
          <p:cNvSpPr txBox="1"/>
          <p:nvPr/>
        </p:nvSpPr>
        <p:spPr>
          <a:xfrm>
            <a:off x="2600255" y="6526768"/>
            <a:ext cx="68024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latin typeface="+mn-lt"/>
                <a:hlinkClick r:id="rId3"/>
              </a:rPr>
              <a:t>https://sites.utexas.edu/psyhonors18/</a:t>
            </a:r>
            <a:endParaRPr lang="en-US" sz="1600" b="0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1BE0EA-12CB-35C7-0CF7-78DF569D4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770" y="1703874"/>
            <a:ext cx="3034676" cy="3196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9CE1AA-3DA3-5405-11D5-D38CF017B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582" y="4756528"/>
            <a:ext cx="2342356" cy="14951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D8088B-A871-123E-C6BC-1A0582441F88}"/>
              </a:ext>
            </a:extLst>
          </p:cNvPr>
          <p:cNvCxnSpPr>
            <a:cxnSpLocks/>
          </p:cNvCxnSpPr>
          <p:nvPr/>
        </p:nvCxnSpPr>
        <p:spPr>
          <a:xfrm>
            <a:off x="4573525" y="2322222"/>
            <a:ext cx="880415" cy="6561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1B29B66-CE6B-67B7-BE4E-EC3E21B52091}"/>
              </a:ext>
            </a:extLst>
          </p:cNvPr>
          <p:cNvCxnSpPr>
            <a:cxnSpLocks/>
          </p:cNvCxnSpPr>
          <p:nvPr/>
        </p:nvCxnSpPr>
        <p:spPr>
          <a:xfrm>
            <a:off x="6698585" y="4698758"/>
            <a:ext cx="880415" cy="6561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Box 6">
            <a:extLst>
              <a:ext uri="{FF2B5EF4-FFF2-40B4-BE49-F238E27FC236}">
                <a16:creationId xmlns:a16="http://schemas.microsoft.com/office/drawing/2014/main" id="{E39A04E2-B895-E06B-0E33-7E3084980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80" y="342900"/>
            <a:ext cx="2057400" cy="26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What?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Who?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1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2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3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Application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charset="0"/>
              </a:rPr>
              <a:t>Resources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74622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8D8C449-83E0-8BCE-F675-0BA7D7F78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629" y="1170464"/>
            <a:ext cx="3304838" cy="42038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09800" y="342900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762000">
              <a:spcAft>
                <a:spcPct val="30000"/>
              </a:spcAft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Sample Projects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C56407-A6E7-4408-D452-B057400A15C9}"/>
              </a:ext>
            </a:extLst>
          </p:cNvPr>
          <p:cNvSpPr txBox="1"/>
          <p:nvPr/>
        </p:nvSpPr>
        <p:spPr>
          <a:xfrm>
            <a:off x="2600255" y="6526768"/>
            <a:ext cx="68024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latin typeface="+mn-lt"/>
                <a:hlinkClick r:id="rId3"/>
              </a:rPr>
              <a:t>https://sites.utexas.edu/psyhonors18/</a:t>
            </a:r>
            <a:endParaRPr lang="en-US" sz="1600" b="0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1BE0EA-12CB-35C7-0CF7-78DF569D4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770" y="1703874"/>
            <a:ext cx="3034676" cy="3196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D8088B-A871-123E-C6BC-1A0582441F88}"/>
              </a:ext>
            </a:extLst>
          </p:cNvPr>
          <p:cNvCxnSpPr>
            <a:cxnSpLocks/>
          </p:cNvCxnSpPr>
          <p:nvPr/>
        </p:nvCxnSpPr>
        <p:spPr>
          <a:xfrm>
            <a:off x="4573525" y="2322222"/>
            <a:ext cx="880415" cy="6561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DF6B3EC-1BCC-FC3F-D9FD-18CE1BDF66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249" t="11862" r="38508" b="5699"/>
          <a:stretch/>
        </p:blipFill>
        <p:spPr>
          <a:xfrm>
            <a:off x="7370578" y="4476812"/>
            <a:ext cx="1454060" cy="191320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1B29B66-CE6B-67B7-BE4E-EC3E21B52091}"/>
              </a:ext>
            </a:extLst>
          </p:cNvPr>
          <p:cNvCxnSpPr>
            <a:cxnSpLocks/>
          </p:cNvCxnSpPr>
          <p:nvPr/>
        </p:nvCxnSpPr>
        <p:spPr>
          <a:xfrm>
            <a:off x="6698585" y="4698758"/>
            <a:ext cx="880415" cy="6561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Box 6">
            <a:extLst>
              <a:ext uri="{FF2B5EF4-FFF2-40B4-BE49-F238E27FC236}">
                <a16:creationId xmlns:a16="http://schemas.microsoft.com/office/drawing/2014/main" id="{6D393EDD-971D-E194-2B7F-29A5E432C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80" y="342900"/>
            <a:ext cx="2057400" cy="26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What?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Who?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1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2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3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Application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charset="0"/>
              </a:rPr>
              <a:t>Resources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771217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09800" y="3315920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762000">
              <a:spcAft>
                <a:spcPct val="30000"/>
              </a:spcAft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Questions?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17C6C4BC-8AF8-7F63-B1A4-A9D22D6F8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80" y="342900"/>
            <a:ext cx="2057400" cy="26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What?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Who?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1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2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3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Application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Resources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6683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906000" cy="7239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762000">
              <a:spcAft>
                <a:spcPct val="0"/>
              </a:spcAft>
              <a:defRPr/>
            </a:pPr>
            <a:endParaRPr lang="en-US" sz="4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401245" y="304800"/>
            <a:ext cx="0" cy="66294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F2C4E0FD-97F2-64EB-F8B3-791FB6300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618" y="1650083"/>
            <a:ext cx="7134131" cy="41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000" b="0" dirty="0">
                <a:latin typeface="Arial" charset="0"/>
              </a:rPr>
              <a:t>What is the Honors Program?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000" b="0" dirty="0">
                <a:latin typeface="Arial" charset="0"/>
              </a:rPr>
              <a:t>Who is the Honors Program for?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000" b="0" dirty="0">
                <a:latin typeface="Arial" charset="0"/>
              </a:rPr>
              <a:t>Stage 1: Prepare for Honors Program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000" b="0" dirty="0">
                <a:latin typeface="Arial" charset="0"/>
              </a:rPr>
              <a:t>Stage 2: Develop Your Research Proposal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000" b="0" dirty="0">
                <a:latin typeface="Arial" charset="0"/>
              </a:rPr>
              <a:t>Stage 3: Complete and Present Your Research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000" b="0" dirty="0">
                <a:latin typeface="Arial" charset="0"/>
              </a:rPr>
              <a:t>Application Materials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000" b="0" dirty="0">
                <a:latin typeface="Arial" charset="0"/>
              </a:rPr>
              <a:t>General Information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000" b="0" dirty="0">
                <a:latin typeface="Arial" charset="0"/>
              </a:rPr>
              <a:t>Questions and Answers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9B0ABE-11F7-AB30-7187-0CB7AF49A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3620" y="581260"/>
            <a:ext cx="829238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>
              <a:spcAft>
                <a:spcPct val="30000"/>
              </a:spcAft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80011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09800" y="342900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762000">
              <a:spcAft>
                <a:spcPct val="30000"/>
              </a:spcAft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What is the Honors Program?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76524" y="1343025"/>
            <a:ext cx="6602414" cy="325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000" b="0" dirty="0">
                <a:latin typeface="+mn-lt"/>
              </a:rPr>
              <a:t>Design and perform independent research project under guidance of faculty mentor with active research program.</a:t>
            </a:r>
          </a:p>
          <a:p>
            <a:pPr>
              <a:lnSpc>
                <a:spcPct val="130000"/>
              </a:lnSpc>
            </a:pPr>
            <a:endParaRPr lang="en-US" sz="2000" b="0" dirty="0">
              <a:latin typeface="+mn-lt"/>
            </a:endParaRPr>
          </a:p>
          <a:p>
            <a:pPr>
              <a:lnSpc>
                <a:spcPct val="130000"/>
              </a:lnSpc>
            </a:pPr>
            <a:r>
              <a:rPr lang="en-US" sz="2000" b="0" dirty="0">
                <a:latin typeface="+mn-lt"/>
              </a:rPr>
              <a:t>Program culminates with poster presentation at Honors Research Symposium and completed honors thesis.</a:t>
            </a:r>
          </a:p>
          <a:p>
            <a:pPr>
              <a:lnSpc>
                <a:spcPct val="130000"/>
              </a:lnSpc>
            </a:pPr>
            <a:endParaRPr lang="en-US" sz="2000" b="0" dirty="0">
              <a:latin typeface="+mn-lt"/>
            </a:endParaRPr>
          </a:p>
          <a:p>
            <a:pPr>
              <a:lnSpc>
                <a:spcPct val="130000"/>
              </a:lnSpc>
            </a:pPr>
            <a:r>
              <a:rPr lang="en-US" sz="2000" b="0" dirty="0">
                <a:latin typeface="+mn-lt"/>
              </a:rPr>
              <a:t>Honors students get a preview of a research-focused graduate program.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27A1BFC9-E220-9A0E-2552-4FF97BCE0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80" y="342900"/>
            <a:ext cx="2057400" cy="26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600" dirty="0">
                <a:latin typeface="Arial" charset="0"/>
              </a:rPr>
              <a:t>What?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Who?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1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2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3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Application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Resources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862544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09800" y="342900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762000">
              <a:spcAft>
                <a:spcPct val="30000"/>
              </a:spcAft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What Is the Honors Program?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1B155B17-A54F-7D2D-84A1-3A4A5A322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523" y="1343025"/>
            <a:ext cx="6906072" cy="526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2000" b="0" dirty="0">
                <a:latin typeface="+mn-lt"/>
              </a:rPr>
              <a:t>PSY 458: Experimental Psychology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Taken prior to beginning honors program or in first semester; designed to provide exposure to conducting and writing research</a:t>
            </a:r>
          </a:p>
          <a:p>
            <a:pPr>
              <a:lnSpc>
                <a:spcPct val="130000"/>
              </a:lnSpc>
            </a:pPr>
            <a:endParaRPr lang="en-US" sz="1100" b="0" dirty="0">
              <a:latin typeface="+mn-l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2000" b="0" dirty="0">
                <a:latin typeface="+mn-lt"/>
              </a:rPr>
              <a:t>PSY 359H: Honors Research I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Taken in first semester; students develop the ideas, scholarly background, and methodology of the honors project, and present these in oral and written formats</a:t>
            </a:r>
          </a:p>
          <a:p>
            <a:pPr marL="0" indent="0">
              <a:lnSpc>
                <a:spcPct val="130000"/>
              </a:lnSpc>
              <a:buNone/>
            </a:pPr>
            <a:endParaRPr lang="en-US" sz="1100" b="0" dirty="0">
              <a:latin typeface="+mn-l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2000" b="0" dirty="0">
                <a:latin typeface="+mn-lt"/>
              </a:rPr>
              <a:t>PSY 379H: Honors Research II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Taken in second semester; students complete data collection and analysis, and present results in poster presentation and honors thesis</a:t>
            </a:r>
          </a:p>
          <a:p>
            <a:pPr marL="0" indent="0">
              <a:lnSpc>
                <a:spcPct val="130000"/>
              </a:lnSpc>
              <a:buNone/>
            </a:pPr>
            <a:endParaRPr lang="en-US" sz="1100" b="0" dirty="0">
              <a:latin typeface="+mn-l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2000" b="0" dirty="0">
                <a:latin typeface="+mn-lt"/>
              </a:rPr>
              <a:t>PSY 158H: Individual Instruction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Registered in second semester; designed to receive supervision of faculty member and lab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C26EB6D5-81A0-01F7-9845-6213C775A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80" y="342900"/>
            <a:ext cx="2057400" cy="26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600" dirty="0">
                <a:latin typeface="Arial" charset="0"/>
              </a:rPr>
              <a:t>What?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Who?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1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2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3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Application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Resources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887757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09800" y="342900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762000">
              <a:spcAft>
                <a:spcPct val="30000"/>
              </a:spcAft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Who Is the Honors Program for?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76524" y="1343025"/>
            <a:ext cx="6602414" cy="235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CA" sz="2000" b="0" dirty="0">
                <a:latin typeface="+mn-lt"/>
              </a:rPr>
              <a:t>Formal Requirements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Psychology major; upper-division standing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Overall UT GPA of at least 3.25; PSY GPA at least 3.5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Completion of PSY 301 &amp; 418/420M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Completion of 6 hours of upper division PSY courses </a:t>
            </a:r>
          </a:p>
          <a:p>
            <a:pPr marL="285750">
              <a:lnSpc>
                <a:spcPct val="150000"/>
              </a:lnSpc>
            </a:pPr>
            <a:r>
              <a:rPr lang="en-US" sz="1600" b="0" dirty="0">
                <a:latin typeface="+mn-lt"/>
              </a:rPr>
              <a:t>(not including PSY 420M, PSY 357, or PSY 359)</a:t>
            </a:r>
            <a:endParaRPr lang="en-CA" sz="1600" b="0" dirty="0">
              <a:latin typeface="+mn-lt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1F9933A8-A6AC-3C41-C796-01C345E78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80" y="342900"/>
            <a:ext cx="2057400" cy="26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What?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charset="0"/>
              </a:rPr>
              <a:t>Who?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1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2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3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Application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Resources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Q&amp;A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A2C58E2-B3D3-393B-6FCB-1D00AD8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524" y="4138363"/>
            <a:ext cx="6602414" cy="198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CA" sz="2000" b="0" dirty="0">
                <a:latin typeface="+mn-lt"/>
              </a:rPr>
              <a:t>Highly Recommended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Prior research experience (e.g., PSY 357)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Motivation and opportunity to invest more than usual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600" b="0" dirty="0">
                <a:latin typeface="+mn-lt"/>
              </a:rPr>
              <a:t>Confirmation of supervision by faculty mentor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600" b="0" dirty="0">
                <a:latin typeface="+mn-lt"/>
              </a:rPr>
              <a:t>Interest in pursuing research career</a:t>
            </a:r>
          </a:p>
        </p:txBody>
      </p:sp>
    </p:spTree>
    <p:extLst>
      <p:ext uri="{BB962C8B-B14F-4D97-AF65-F5344CB8AC3E}">
        <p14:creationId xmlns:p14="http://schemas.microsoft.com/office/powerpoint/2010/main" val="86907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09800" y="342900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762000">
              <a:spcAft>
                <a:spcPct val="30000"/>
              </a:spcAft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Prepare for Honors Program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98013" y="1355136"/>
            <a:ext cx="6732791" cy="534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lnSpc>
                <a:spcPct val="130000"/>
              </a:lnSpc>
            </a:pPr>
            <a:r>
              <a:rPr lang="en-US" sz="2000" b="0" dirty="0">
                <a:latin typeface="+mn-lt"/>
              </a:rPr>
              <a:t>Find a Topic Area</a:t>
            </a: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Something you are still excited about in at least two years</a:t>
            </a:r>
          </a:p>
          <a:p>
            <a:pPr lvl="0">
              <a:lnSpc>
                <a:spcPct val="130000"/>
              </a:lnSpc>
            </a:pPr>
            <a:endParaRPr lang="en-US" sz="1200" b="0" dirty="0">
              <a:latin typeface="+mn-lt"/>
            </a:endParaRPr>
          </a:p>
          <a:p>
            <a:pPr lvl="0">
              <a:lnSpc>
                <a:spcPct val="130000"/>
              </a:lnSpc>
            </a:pPr>
            <a:r>
              <a:rPr lang="en-US" sz="2000" b="0" dirty="0">
                <a:latin typeface="+mn-lt"/>
              </a:rPr>
              <a:t>Get Research Experience</a:t>
            </a: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Join a lab, PSY 357 (note: PSY 458 does not count)</a:t>
            </a:r>
          </a:p>
          <a:p>
            <a:pPr lvl="0">
              <a:lnSpc>
                <a:spcPct val="130000"/>
              </a:lnSpc>
            </a:pPr>
            <a:endParaRPr lang="en-US" sz="1200" b="0" dirty="0">
              <a:latin typeface="+mn-lt"/>
            </a:endParaRPr>
          </a:p>
          <a:p>
            <a:pPr lvl="0">
              <a:lnSpc>
                <a:spcPct val="130000"/>
              </a:lnSpc>
            </a:pPr>
            <a:r>
              <a:rPr lang="en-US" sz="2000" b="0" dirty="0">
                <a:latin typeface="+mn-lt"/>
              </a:rPr>
              <a:t>Read Scientific Articles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Learn about current questions in your topic area</a:t>
            </a:r>
          </a:p>
          <a:p>
            <a:pPr>
              <a:lnSpc>
                <a:spcPct val="130000"/>
              </a:lnSpc>
            </a:pPr>
            <a:endParaRPr lang="en-US" sz="1200" b="0" dirty="0">
              <a:latin typeface="+mn-lt"/>
            </a:endParaRPr>
          </a:p>
          <a:p>
            <a:pPr>
              <a:lnSpc>
                <a:spcPct val="130000"/>
              </a:lnSpc>
            </a:pPr>
            <a:r>
              <a:rPr lang="en-US" sz="2000" b="0" dirty="0">
                <a:latin typeface="+mn-lt"/>
              </a:rPr>
              <a:t>Search for Potential Faculty Mentor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Create connection early (note: some faculty only advise students who are already in their lab)</a:t>
            </a:r>
          </a:p>
          <a:p>
            <a:pPr>
              <a:lnSpc>
                <a:spcPct val="130000"/>
              </a:lnSpc>
            </a:pPr>
            <a:endParaRPr lang="en-US" sz="1200" b="0" dirty="0">
              <a:latin typeface="+mn-lt"/>
            </a:endParaRPr>
          </a:p>
          <a:p>
            <a:pPr>
              <a:lnSpc>
                <a:spcPct val="130000"/>
              </a:lnSpc>
            </a:pPr>
            <a:r>
              <a:rPr lang="en-US" sz="2000" b="0" dirty="0">
                <a:latin typeface="+mn-lt"/>
              </a:rPr>
              <a:t>Generate Project Idea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Honors projects are most often a “blend” of student’s ideas and input from faculty mentor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2946FFFB-7AF9-937B-B938-666BF77EB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80" y="342900"/>
            <a:ext cx="2057400" cy="26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What?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Who?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charset="0"/>
              </a:rPr>
              <a:t>Stage 1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2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3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Application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Resources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20561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84525" y="1343025"/>
            <a:ext cx="6602414" cy="42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lnSpc>
                <a:spcPct val="150000"/>
              </a:lnSpc>
            </a:pPr>
            <a:r>
              <a:rPr lang="en-US" sz="2000" b="0" dirty="0">
                <a:latin typeface="+mn-lt"/>
              </a:rPr>
              <a:t>Resources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Search PSY 357 Descriptions</a:t>
            </a:r>
          </a:p>
          <a:p>
            <a:pPr marL="342900" lvl="2">
              <a:lnSpc>
                <a:spcPct val="150000"/>
              </a:lnSpc>
            </a:pPr>
            <a:r>
              <a:rPr lang="en-US" sz="1600" b="0" dirty="0">
                <a:latin typeface="+mn-lt"/>
                <a:hlinkClick r:id="rId2"/>
              </a:rPr>
              <a:t>https://liberalarts.utexas.edu/psychology/undergraduate-program/research-opportunities/psy-357-research/</a:t>
            </a:r>
            <a:endParaRPr lang="en-US" sz="1600" b="0" dirty="0">
              <a:latin typeface="+mn-lt"/>
            </a:endParaRP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Undergraduate Research Info Sessions</a:t>
            </a:r>
          </a:p>
          <a:p>
            <a:pPr marL="342900" lvl="1">
              <a:lnSpc>
                <a:spcPct val="150000"/>
              </a:lnSpc>
            </a:pPr>
            <a:r>
              <a:rPr lang="en-US" sz="1600" b="0" dirty="0">
                <a:latin typeface="+mn-lt"/>
                <a:hlinkClick r:id="rId3"/>
              </a:rPr>
              <a:t>https://ugs.utexas.edu/our/start/info-sessions</a:t>
            </a:r>
            <a:endParaRPr lang="en-US" sz="1600" b="0" dirty="0">
              <a:latin typeface="+mn-lt"/>
            </a:endParaRP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Departmental Area Websites</a:t>
            </a:r>
          </a:p>
          <a:p>
            <a:pPr marL="342900" lvl="1">
              <a:lnSpc>
                <a:spcPct val="150000"/>
              </a:lnSpc>
            </a:pPr>
            <a:r>
              <a:rPr lang="en-US" sz="1600" b="0" dirty="0">
                <a:latin typeface="+mn-lt"/>
                <a:hlinkClick r:id="rId4"/>
              </a:rPr>
              <a:t>https://liberalarts.utexas.edu/psychology/areas-of-study/</a:t>
            </a:r>
            <a:r>
              <a:rPr lang="en-US" sz="1600" b="0" dirty="0">
                <a:latin typeface="+mn-lt"/>
              </a:rPr>
              <a:t> 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Faculty and Lab Websites</a:t>
            </a:r>
          </a:p>
          <a:p>
            <a:pPr marL="342900" lvl="1">
              <a:lnSpc>
                <a:spcPct val="150000"/>
              </a:lnSpc>
            </a:pPr>
            <a:r>
              <a:rPr lang="en-US" sz="1600" b="0" dirty="0">
                <a:latin typeface="+mn-lt"/>
                <a:hlinkClick r:id="rId5"/>
              </a:rPr>
              <a:t>https://liberalarts.utexas.edu/psychology/research-faculty/faculty.html</a:t>
            </a:r>
            <a:endParaRPr lang="en-US" sz="1600" b="0" dirty="0">
              <a:latin typeface="+mn-lt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1BD1522-3C94-B3ED-94CF-4ABB69358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42900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762000">
              <a:spcAft>
                <a:spcPct val="30000"/>
              </a:spcAft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Prepare for Honors Program 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1D384C4A-BA6F-53CC-C0C4-817343C90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80" y="342900"/>
            <a:ext cx="2057400" cy="26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What?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Who?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charset="0"/>
              </a:rPr>
              <a:t>Stage 1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2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3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Application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Resources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Q&amp;A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3C8999B-DAB9-9F85-397B-06D87BD51027}"/>
              </a:ext>
            </a:extLst>
          </p:cNvPr>
          <p:cNvSpPr/>
          <p:nvPr/>
        </p:nvSpPr>
        <p:spPr bwMode="auto">
          <a:xfrm>
            <a:off x="2752045" y="6048140"/>
            <a:ext cx="910740" cy="531265"/>
          </a:xfrm>
          <a:prstGeom prst="rightArrow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 w="952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0D168A-E4D7-3C38-B69E-A8C793E07CF9}"/>
              </a:ext>
            </a:extLst>
          </p:cNvPr>
          <p:cNvSpPr/>
          <p:nvPr/>
        </p:nvSpPr>
        <p:spPr bwMode="auto">
          <a:xfrm>
            <a:off x="3787501" y="6048139"/>
            <a:ext cx="5388545" cy="53126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Contact Professors (see sample</a:t>
            </a:r>
            <a:r>
              <a:rPr kumimoji="0" lang="en-US" sz="16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email on h</a:t>
            </a: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andout)</a:t>
            </a:r>
          </a:p>
        </p:txBody>
      </p:sp>
    </p:spTree>
    <p:extLst>
      <p:ext uri="{BB962C8B-B14F-4D97-AF65-F5344CB8AC3E}">
        <p14:creationId xmlns:p14="http://schemas.microsoft.com/office/powerpoint/2010/main" val="275949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09800" y="342900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762000">
              <a:spcAft>
                <a:spcPct val="30000"/>
              </a:spcAft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Develop Your Research Proposal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76525" y="1366186"/>
            <a:ext cx="6602414" cy="309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CA" sz="2000" b="0" dirty="0">
                <a:latin typeface="+mn-lt"/>
              </a:rPr>
              <a:t>First Semester (Honors Research I)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Choose independent research project topic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Prepare literature review of the project topic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Develop hypotheses, design, and methodology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Obtain IRB approval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Present research proposal in oral format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Prepare research proposal in written format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Ideally: Begin data collection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5F79A682-9FCC-708E-CA5F-D8D00E2E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80" y="342900"/>
            <a:ext cx="2057400" cy="26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What?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Who?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1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charset="0"/>
              </a:rPr>
              <a:t>Stage 2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3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Application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Resources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080004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76525" y="1355420"/>
            <a:ext cx="6602414" cy="354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CA" sz="2000" b="0" dirty="0">
                <a:latin typeface="+mn-lt"/>
              </a:rPr>
              <a:t>Second Semester (Honors Research II)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Develop detailed analysis plan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Complete data collection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Analyze data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Interpret findings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Prepare poster presentation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Present poster at Honors Research Symposium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Prepare written report (Honors Thesis)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0" dirty="0">
              <a:latin typeface="+mn-lt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D6ADC0-FA77-4C3C-0C54-5D6F0D1B9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42900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762000">
              <a:spcAft>
                <a:spcPct val="30000"/>
              </a:spcAft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Complete and Present Your Research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0D07F293-66E0-01F0-48EB-B44EF2108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80" y="342900"/>
            <a:ext cx="2057400" cy="26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What?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Who?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1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Stage 2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charset="0"/>
              </a:rPr>
              <a:t>Stage 3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Application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Resources</a:t>
            </a:r>
          </a:p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720036481"/>
      </p:ext>
    </p:extLst>
  </p:cSld>
  <p:clrMapOvr>
    <a:masterClrMapping/>
  </p:clrMapOvr>
</p:sld>
</file>

<file path=ppt/theme/theme1.xml><?xml version="1.0" encoding="utf-8"?>
<a:theme xmlns:a="http://schemas.openxmlformats.org/drawingml/2006/main" name="BDP-Vortrag">
  <a:themeElements>
    <a:clrScheme name="BDP-Vortrag 6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CBCBCB"/>
      </a:accent1>
      <a:accent2>
        <a:srgbClr val="0066FF"/>
      </a:accent2>
      <a:accent3>
        <a:srgbClr val="FFFFFF"/>
      </a:accent3>
      <a:accent4>
        <a:srgbClr val="000000"/>
      </a:accent4>
      <a:accent5>
        <a:srgbClr val="E2E2E2"/>
      </a:accent5>
      <a:accent6>
        <a:srgbClr val="005CE7"/>
      </a:accent6>
      <a:hlink>
        <a:srgbClr val="FF0033"/>
      </a:hlink>
      <a:folHlink>
        <a:srgbClr val="009900"/>
      </a:folHlink>
    </a:clrScheme>
    <a:fontScheme name="BDP-Vortr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DP-Vortrag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DP-Vortra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DP-Vortrag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DP-Vortrag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DP-Vortrag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DP-Vortrag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DP-Vortrag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17165</TotalTime>
  <Words>897</Words>
  <Application>Microsoft Office PowerPoint</Application>
  <PresentationFormat>Custom</PresentationFormat>
  <Paragraphs>201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BDP-Vortrag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HUB-PSY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Bertram Gawronski</dc:creator>
  <cp:lastModifiedBy>Gawronski, Bertram</cp:lastModifiedBy>
  <cp:revision>5805</cp:revision>
  <cp:lastPrinted>2001-07-02T11:51:09Z</cp:lastPrinted>
  <dcterms:created xsi:type="dcterms:W3CDTF">1999-06-18T09:16:54Z</dcterms:created>
  <dcterms:modified xsi:type="dcterms:W3CDTF">2023-10-10T23:08:16Z</dcterms:modified>
</cp:coreProperties>
</file>