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8"/>
  </p:handoutMasterIdLst>
  <p:sldIdLst>
    <p:sldId id="258" r:id="rId2"/>
    <p:sldId id="257" r:id="rId3"/>
    <p:sldId id="259" r:id="rId4"/>
    <p:sldId id="262" r:id="rId5"/>
    <p:sldId id="264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902F"/>
    <a:srgbClr val="BF5700"/>
    <a:srgbClr val="333F48"/>
    <a:srgbClr val="FFD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>
      <p:cViewPr>
        <p:scale>
          <a:sx n="66" d="100"/>
          <a:sy n="66" d="100"/>
        </p:scale>
        <p:origin x="2274" y="10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4" d="100"/>
          <a:sy n="84" d="100"/>
        </p:scale>
        <p:origin x="39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05620A6-CBB9-4556-3486-9370984FE2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0AD4D7-A122-7894-1AB1-91B8BD5EC52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4BB5E-25F2-4CC0-BF50-95AF1BE377D4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C67BCA-CC27-496D-4142-E090B2BD1C9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8DFEDD-1E3D-6F2A-D931-20D1F01BB60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EE27F-F773-42A0-9F27-C144D6CD6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746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120F6-7B7C-1647-BAC2-5ADB153DEE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990503-F138-3D44-8329-457B312A50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CC282A-F44D-7244-9E66-621589FE7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7DC4-F6C6-BD45-B6E0-722FEEF70B56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68FE49-542A-EF4D-BD1F-0B1DC4291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B95856-9B67-844A-9914-0FB2158C2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7FBC-D256-F641-8771-A387750F3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9BB8B9-0EC6-5F4C-9EE5-D50A8165F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7DC4-F6C6-BD45-B6E0-722FEEF70B56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486E9F-6FE5-E141-B025-D27341C9E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B9205C-EF50-5D4B-A465-AAB343D38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7FBC-D256-F641-8771-A387750F3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228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136D5-833B-3C4A-B4FA-5382D1E98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1E094-F73E-2549-8A12-7389E0554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30DCEA-F81B-DF47-B453-72CCF63D3A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0CF6E2-BF52-4C44-B603-74621FB36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7DC4-F6C6-BD45-B6E0-722FEEF70B56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67EAAF-1013-7745-AF0D-67AF3C9CC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F6A4CC-5201-3E42-A297-5CD6144AA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7FBC-D256-F641-8771-A387750F3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382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4F972-EDEE-AD43-A2E8-BF74A0028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EB3C40-F37C-AB40-AC99-280F15CBA6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8D4627-C251-844D-8C97-6612800DD1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29ED29-627A-6941-BBC2-BA0EF45B6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7DC4-F6C6-BD45-B6E0-722FEEF70B56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0D0245-E767-3547-AD22-D69BE396D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043F88-6AD4-8445-A186-A6955EBD4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7FBC-D256-F641-8771-A387750F3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512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79CE8-9326-A245-8EF9-B5E40CFA2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949DB1-861B-7A44-AF57-243F1409BE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13832-8A6E-7540-995C-E5792490B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7DC4-F6C6-BD45-B6E0-722FEEF70B56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A9D034-5457-0C4B-A722-BDB2D00A2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E20EF-BF91-774A-A213-1EF55636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7FBC-D256-F641-8771-A387750F3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04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138B6F-7874-B143-85F6-0DB31A0322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FB5B37-DB99-6D45-9815-EBFD99F3F1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3A2F0-6FDC-7E4A-880F-A022C1DD6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7DC4-F6C6-BD45-B6E0-722FEEF70B56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23D81-CBF6-DB48-BDB2-F915BE036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AAC165-678F-9848-BE12-C28E48DF9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7FBC-D256-F641-8771-A387750F3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531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51FED-86C2-BD4D-AB74-02AB75EA2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5542"/>
            <a:ext cx="10515600" cy="1037546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23A7D-36FA-3C44-AC5F-AC95ECDA0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2160"/>
            <a:ext cx="10515600" cy="41348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43DB8-211D-4C4A-9B45-FB593B42D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7DC4-F6C6-BD45-B6E0-722FEEF70B56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7E1C5-577E-B64D-9937-70DD32815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9F0755-7F30-0B4F-84CD-AD1F6152C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7FBC-D256-F641-8771-A387750F310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1E1CFF-4A30-58C7-5713-BFC901FC8B52}"/>
              </a:ext>
            </a:extLst>
          </p:cNvPr>
          <p:cNvSpPr/>
          <p:nvPr userDrawn="1"/>
        </p:nvSpPr>
        <p:spPr>
          <a:xfrm>
            <a:off x="2036618" y="-1"/>
            <a:ext cx="10155382" cy="653143"/>
          </a:xfrm>
          <a:prstGeom prst="rect">
            <a:avLst/>
          </a:prstGeom>
          <a:solidFill>
            <a:srgbClr val="BF5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1B03EA3-5CCE-87B4-BEF9-6B2ABB008CEC}"/>
              </a:ext>
            </a:extLst>
          </p:cNvPr>
          <p:cNvSpPr/>
          <p:nvPr userDrawn="1"/>
        </p:nvSpPr>
        <p:spPr>
          <a:xfrm>
            <a:off x="0" y="0"/>
            <a:ext cx="2036618" cy="653142"/>
          </a:xfrm>
          <a:prstGeom prst="rect">
            <a:avLst/>
          </a:prstGeom>
          <a:solidFill>
            <a:srgbClr val="EC9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FDAB1A6-0715-19E2-BB8F-867D6AEF37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39244"/>
          <a:stretch/>
        </p:blipFill>
        <p:spPr>
          <a:xfrm>
            <a:off x="9855116" y="189191"/>
            <a:ext cx="2036618" cy="330183"/>
          </a:xfrm>
          <a:prstGeom prst="rect">
            <a:avLst/>
          </a:prstGeom>
        </p:spPr>
      </p:pic>
      <p:pic>
        <p:nvPicPr>
          <p:cNvPr id="13" name="Picture 12" descr="A picture containing font, text, graphics, logo&#10;&#10;Description automatically generated">
            <a:extLst>
              <a:ext uri="{FF2B5EF4-FFF2-40B4-BE49-F238E27FC236}">
                <a16:creationId xmlns:a16="http://schemas.microsoft.com/office/drawing/2014/main" id="{2203D861-06D3-2D58-F11F-573574271C9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271828" y="161478"/>
            <a:ext cx="1283022" cy="330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995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51FED-86C2-BD4D-AB74-02AB75EA2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5542"/>
            <a:ext cx="10515600" cy="1037546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23A7D-36FA-3C44-AC5F-AC95ECDA0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2160"/>
            <a:ext cx="10515600" cy="41348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43DB8-211D-4C4A-9B45-FB593B42D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7DC4-F6C6-BD45-B6E0-722FEEF70B56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7E1C5-577E-B64D-9937-70DD32815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9F0755-7F30-0B4F-84CD-AD1F6152C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7FBC-D256-F641-8771-A387750F310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1E1CFF-4A30-58C7-5713-BFC901FC8B52}"/>
              </a:ext>
            </a:extLst>
          </p:cNvPr>
          <p:cNvSpPr/>
          <p:nvPr userDrawn="1"/>
        </p:nvSpPr>
        <p:spPr>
          <a:xfrm>
            <a:off x="2036618" y="-1"/>
            <a:ext cx="10155382" cy="653143"/>
          </a:xfrm>
          <a:prstGeom prst="rect">
            <a:avLst/>
          </a:prstGeom>
          <a:solidFill>
            <a:srgbClr val="BF5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1B03EA3-5CCE-87B4-BEF9-6B2ABB008CEC}"/>
              </a:ext>
            </a:extLst>
          </p:cNvPr>
          <p:cNvSpPr/>
          <p:nvPr userDrawn="1"/>
        </p:nvSpPr>
        <p:spPr>
          <a:xfrm>
            <a:off x="0" y="0"/>
            <a:ext cx="2036618" cy="653142"/>
          </a:xfrm>
          <a:prstGeom prst="rect">
            <a:avLst/>
          </a:prstGeom>
          <a:solidFill>
            <a:srgbClr val="333F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FDAB1A6-0715-19E2-BB8F-867D6AEF37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39244"/>
          <a:stretch/>
        </p:blipFill>
        <p:spPr>
          <a:xfrm>
            <a:off x="9855116" y="189191"/>
            <a:ext cx="2036618" cy="330183"/>
          </a:xfrm>
          <a:prstGeom prst="rect">
            <a:avLst/>
          </a:prstGeom>
        </p:spPr>
      </p:pic>
      <p:pic>
        <p:nvPicPr>
          <p:cNvPr id="10" name="Picture 9" descr="A picture containing font, text, graphics, logo&#10;&#10;Description automatically generated">
            <a:extLst>
              <a:ext uri="{FF2B5EF4-FFF2-40B4-BE49-F238E27FC236}">
                <a16:creationId xmlns:a16="http://schemas.microsoft.com/office/drawing/2014/main" id="{35F0F992-299F-83FF-1EC4-6122C851787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271828" y="161478"/>
            <a:ext cx="1283022" cy="330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32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4D40E-B558-E143-A08E-F0AEAAE80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D6A8B3-BD74-A54B-A933-286345D3BC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12FBFD-C68A-B748-A8D2-E08C2CC7F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7DC4-F6C6-BD45-B6E0-722FEEF70B56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89EB1-A098-0646-A8E2-756A1F7CC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9E3BC-B0D9-CF44-81FF-11AC92312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7FBC-D256-F641-8771-A387750F310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306918-1CD6-66D3-F27E-EDC05DA25DA6}"/>
              </a:ext>
            </a:extLst>
          </p:cNvPr>
          <p:cNvSpPr/>
          <p:nvPr userDrawn="1"/>
        </p:nvSpPr>
        <p:spPr>
          <a:xfrm>
            <a:off x="2036618" y="-1"/>
            <a:ext cx="10155382" cy="653143"/>
          </a:xfrm>
          <a:prstGeom prst="rect">
            <a:avLst/>
          </a:prstGeom>
          <a:solidFill>
            <a:srgbClr val="BF5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D1FECA9-B55C-4279-2B53-8CD4226A8212}"/>
              </a:ext>
            </a:extLst>
          </p:cNvPr>
          <p:cNvSpPr/>
          <p:nvPr userDrawn="1"/>
        </p:nvSpPr>
        <p:spPr>
          <a:xfrm>
            <a:off x="0" y="0"/>
            <a:ext cx="2036618" cy="653142"/>
          </a:xfrm>
          <a:prstGeom prst="rect">
            <a:avLst/>
          </a:prstGeom>
          <a:solidFill>
            <a:srgbClr val="EC9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34328F6-AA08-C40A-2C95-1559E00A6B8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39244"/>
          <a:stretch/>
        </p:blipFill>
        <p:spPr>
          <a:xfrm>
            <a:off x="9855116" y="189191"/>
            <a:ext cx="2036618" cy="330183"/>
          </a:xfrm>
          <a:prstGeom prst="rect">
            <a:avLst/>
          </a:prstGeom>
        </p:spPr>
      </p:pic>
      <p:pic>
        <p:nvPicPr>
          <p:cNvPr id="7" name="Picture 6" descr="A picture containing font, text, graphics, logo&#10;&#10;Description automatically generated">
            <a:extLst>
              <a:ext uri="{FF2B5EF4-FFF2-40B4-BE49-F238E27FC236}">
                <a16:creationId xmlns:a16="http://schemas.microsoft.com/office/drawing/2014/main" id="{13E80D6D-34BC-E6BE-EE35-CF937BD2ADD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271828" y="161478"/>
            <a:ext cx="1283022" cy="330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525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4D40E-B558-E143-A08E-F0AEAAE80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D6A8B3-BD74-A54B-A933-286345D3BC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12FBFD-C68A-B748-A8D2-E08C2CC7F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7DC4-F6C6-BD45-B6E0-722FEEF70B56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89EB1-A098-0646-A8E2-756A1F7CC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9E3BC-B0D9-CF44-81FF-11AC92312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7FBC-D256-F641-8771-A387750F310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306918-1CD6-66D3-F27E-EDC05DA25DA6}"/>
              </a:ext>
            </a:extLst>
          </p:cNvPr>
          <p:cNvSpPr/>
          <p:nvPr userDrawn="1"/>
        </p:nvSpPr>
        <p:spPr>
          <a:xfrm>
            <a:off x="2036618" y="-1"/>
            <a:ext cx="10155382" cy="653143"/>
          </a:xfrm>
          <a:prstGeom prst="rect">
            <a:avLst/>
          </a:prstGeom>
          <a:solidFill>
            <a:srgbClr val="BF5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34328F6-AA08-C40A-2C95-1559E00A6B8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39244"/>
          <a:stretch/>
        </p:blipFill>
        <p:spPr>
          <a:xfrm>
            <a:off x="9855116" y="189191"/>
            <a:ext cx="2036618" cy="33018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8AE7D99B-DDF9-4238-5888-7CB58F835C25}"/>
              </a:ext>
            </a:extLst>
          </p:cNvPr>
          <p:cNvSpPr/>
          <p:nvPr userDrawn="1"/>
        </p:nvSpPr>
        <p:spPr>
          <a:xfrm>
            <a:off x="0" y="0"/>
            <a:ext cx="2036618" cy="653142"/>
          </a:xfrm>
          <a:prstGeom prst="rect">
            <a:avLst/>
          </a:prstGeom>
          <a:solidFill>
            <a:srgbClr val="333F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font, text, graphics, logo&#10;&#10;Description automatically generated">
            <a:extLst>
              <a:ext uri="{FF2B5EF4-FFF2-40B4-BE49-F238E27FC236}">
                <a16:creationId xmlns:a16="http://schemas.microsoft.com/office/drawing/2014/main" id="{4431B3A0-CB80-DE53-12E7-1BAECD33494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271828" y="161478"/>
            <a:ext cx="1283022" cy="330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508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B0313-70D9-1E4E-B7F9-6F6B13787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2529"/>
            <a:ext cx="105156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0295B-A9DF-014B-B695-7284D0472D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37479"/>
            <a:ext cx="5181600" cy="38394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844EE2-6517-4C45-9EB5-DF15243C6A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37479"/>
            <a:ext cx="5181600" cy="38394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CB0BAD-820A-5A4A-9295-6268B85E1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7DC4-F6C6-BD45-B6E0-722FEEF70B56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C83FC7-805B-4D45-A756-20CD17ACA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1E843-12D5-FA4E-A6A5-C14DD744B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7FBC-D256-F641-8771-A387750F31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057C1A9-88DE-4D07-A205-EDEB6C3D6423}"/>
              </a:ext>
            </a:extLst>
          </p:cNvPr>
          <p:cNvSpPr/>
          <p:nvPr userDrawn="1"/>
        </p:nvSpPr>
        <p:spPr>
          <a:xfrm>
            <a:off x="2036618" y="-1"/>
            <a:ext cx="10155382" cy="653143"/>
          </a:xfrm>
          <a:prstGeom prst="rect">
            <a:avLst/>
          </a:prstGeom>
          <a:solidFill>
            <a:srgbClr val="BF5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80B026-260F-1E1B-6A55-83700E078C2D}"/>
              </a:ext>
            </a:extLst>
          </p:cNvPr>
          <p:cNvSpPr/>
          <p:nvPr userDrawn="1"/>
        </p:nvSpPr>
        <p:spPr>
          <a:xfrm>
            <a:off x="0" y="0"/>
            <a:ext cx="2036618" cy="653142"/>
          </a:xfrm>
          <a:prstGeom prst="rect">
            <a:avLst/>
          </a:prstGeom>
          <a:solidFill>
            <a:srgbClr val="EC9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C41A682-2AE1-CE12-EA68-57BC0E0DDD8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39244"/>
          <a:stretch/>
        </p:blipFill>
        <p:spPr>
          <a:xfrm>
            <a:off x="9855116" y="189191"/>
            <a:ext cx="2036618" cy="330183"/>
          </a:xfrm>
          <a:prstGeom prst="rect">
            <a:avLst/>
          </a:prstGeom>
        </p:spPr>
      </p:pic>
      <p:pic>
        <p:nvPicPr>
          <p:cNvPr id="11" name="Picture 10" descr="A picture containing font, text, graphics, logo&#10;&#10;Description automatically generated">
            <a:extLst>
              <a:ext uri="{FF2B5EF4-FFF2-40B4-BE49-F238E27FC236}">
                <a16:creationId xmlns:a16="http://schemas.microsoft.com/office/drawing/2014/main" id="{49FF31A4-DF2C-CB41-6E4E-1EA1827545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271828" y="161478"/>
            <a:ext cx="1283022" cy="330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61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B0313-70D9-1E4E-B7F9-6F6B13787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2529"/>
            <a:ext cx="105156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0295B-A9DF-014B-B695-7284D0472D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37479"/>
            <a:ext cx="5181600" cy="38394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844EE2-6517-4C45-9EB5-DF15243C6A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37479"/>
            <a:ext cx="5181600" cy="38394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CB0BAD-820A-5A4A-9295-6268B85E1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7DC4-F6C6-BD45-B6E0-722FEEF70B56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C83FC7-805B-4D45-A756-20CD17ACA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1E843-12D5-FA4E-A6A5-C14DD744B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7FBC-D256-F641-8771-A387750F31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057C1A9-88DE-4D07-A205-EDEB6C3D6423}"/>
              </a:ext>
            </a:extLst>
          </p:cNvPr>
          <p:cNvSpPr/>
          <p:nvPr userDrawn="1"/>
        </p:nvSpPr>
        <p:spPr>
          <a:xfrm>
            <a:off x="2036618" y="-1"/>
            <a:ext cx="10155382" cy="653143"/>
          </a:xfrm>
          <a:prstGeom prst="rect">
            <a:avLst/>
          </a:prstGeom>
          <a:solidFill>
            <a:srgbClr val="BF5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C41A682-2AE1-CE12-EA68-57BC0E0DDD8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39244"/>
          <a:stretch/>
        </p:blipFill>
        <p:spPr>
          <a:xfrm>
            <a:off x="9855116" y="189191"/>
            <a:ext cx="2036618" cy="33018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990B8B1-FF79-AD53-2E6B-160E2D2FED7F}"/>
              </a:ext>
            </a:extLst>
          </p:cNvPr>
          <p:cNvSpPr/>
          <p:nvPr userDrawn="1"/>
        </p:nvSpPr>
        <p:spPr>
          <a:xfrm>
            <a:off x="0" y="0"/>
            <a:ext cx="2036618" cy="653142"/>
          </a:xfrm>
          <a:prstGeom prst="rect">
            <a:avLst/>
          </a:prstGeom>
          <a:solidFill>
            <a:srgbClr val="333F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22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E15B9-F377-4B45-8F65-19E54DB30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823C3-71BC-5344-B532-960A180982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B3A9AC-A682-D143-B31D-AC9796E9B9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31AE54-CE91-A444-99EA-FAE6C5C442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B59E12-11D7-8746-AA28-F4C5402637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DF3744-B346-FC4B-ACA5-106CFCD12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7DC4-F6C6-BD45-B6E0-722FEEF70B56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7CDEA7-7A46-9645-919E-2525D7FB3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4D8F20-BBCC-F043-85BF-461ADBC78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7FBC-D256-F641-8771-A387750F3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616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156D9-9314-844E-9F33-36CAA345A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1C35E9-0ED3-444A-A430-2AC4D9F3F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7DC4-F6C6-BD45-B6E0-722FEEF70B56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CAB16F-20D0-6E48-BD75-7A7210AA1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CCFAB3-FB20-FE4D-8B10-EE90C1AFF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7FBC-D256-F641-8771-A387750F3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66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100B5A-5046-474B-88CE-649C21120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2F4DD6-102D-AC47-AD9B-46001A8767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850B88-2C52-7048-AD3C-9C4A18D7C3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67DC4-F6C6-BD45-B6E0-722FEEF70B56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9B921-ED44-4F4F-A5A1-659C1B94F4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5780B-0460-7B48-9B0C-06ACDD22A5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97FBC-D256-F641-8771-A387750F3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31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61" r:id="rId5"/>
    <p:sldLayoutId id="2147483652" r:id="rId6"/>
    <p:sldLayoutId id="214748366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B403F31-CE59-DD46-9BC0-94862A2A2FF5}"/>
              </a:ext>
            </a:extLst>
          </p:cNvPr>
          <p:cNvCxnSpPr>
            <a:cxnSpLocks/>
          </p:cNvCxnSpPr>
          <p:nvPr/>
        </p:nvCxnSpPr>
        <p:spPr>
          <a:xfrm>
            <a:off x="628650" y="4423426"/>
            <a:ext cx="561975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74583BF0-43CF-FE41-B86A-D6F1084A96A6}"/>
              </a:ext>
            </a:extLst>
          </p:cNvPr>
          <p:cNvSpPr txBox="1">
            <a:spLocks/>
          </p:cNvSpPr>
          <p:nvPr/>
        </p:nvSpPr>
        <p:spPr>
          <a:xfrm>
            <a:off x="548640" y="5433076"/>
            <a:ext cx="7886700" cy="4572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600" b="0" i="0" kern="120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50000"/>
              </a:lnSpc>
              <a:spcAft>
                <a:spcPts val="0"/>
              </a:spcAft>
            </a:pPr>
            <a:r>
              <a:rPr lang="en-US" sz="1400" b="0" i="0" cap="all" baseline="0" dirty="0">
                <a:latin typeface="Arial Black" charset="0"/>
              </a:rPr>
              <a:t>Presenter or speaker name</a:t>
            </a:r>
          </a:p>
          <a:p>
            <a:pPr fontAlgn="auto">
              <a:lnSpc>
                <a:spcPct val="30000"/>
              </a:lnSpc>
              <a:spcAft>
                <a:spcPts val="0"/>
              </a:spcAft>
            </a:pPr>
            <a:r>
              <a:rPr lang="en-US" sz="1400" dirty="0"/>
              <a:t>Position/Role,</a:t>
            </a:r>
            <a:r>
              <a:rPr lang="en-US" sz="1400" baseline="0" dirty="0"/>
              <a:t> The University of Texas at Austin</a:t>
            </a:r>
            <a:endParaRPr lang="en-US" sz="1400" dirty="0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B6FDE133-625A-034E-BE19-17E7BB0CAAD6}"/>
              </a:ext>
            </a:extLst>
          </p:cNvPr>
          <p:cNvSpPr txBox="1">
            <a:spLocks/>
          </p:cNvSpPr>
          <p:nvPr/>
        </p:nvSpPr>
        <p:spPr>
          <a:xfrm>
            <a:off x="548640" y="457200"/>
            <a:ext cx="7828444" cy="3892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600" b="0" i="0" kern="120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400" b="0" i="0" cap="all" baseline="0" dirty="0">
                <a:latin typeface="Arial Black" charset="0"/>
              </a:rPr>
              <a:t>Month </a:t>
            </a:r>
            <a:r>
              <a:rPr lang="en-US" sz="2400" cap="all" dirty="0">
                <a:latin typeface="Arial Black" charset="0"/>
              </a:rPr>
              <a:t>20XX</a:t>
            </a:r>
            <a:endParaRPr lang="en-US" sz="2400" b="0" dirty="0"/>
          </a:p>
        </p:txBody>
      </p:sp>
      <p:sp>
        <p:nvSpPr>
          <p:cNvPr id="12" name="Title Placeholder 7">
            <a:extLst>
              <a:ext uri="{FF2B5EF4-FFF2-40B4-BE49-F238E27FC236}">
                <a16:creationId xmlns:a16="http://schemas.microsoft.com/office/drawing/2014/main" id="{2BA6658C-1A0E-384C-BB18-D5C27ADB7FD8}"/>
              </a:ext>
            </a:extLst>
          </p:cNvPr>
          <p:cNvSpPr txBox="1">
            <a:spLocks/>
          </p:cNvSpPr>
          <p:nvPr/>
        </p:nvSpPr>
        <p:spPr>
          <a:xfrm>
            <a:off x="502920" y="1200150"/>
            <a:ext cx="6782463" cy="2437572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800" b="1" i="0" kern="800" cap="all" normalizeH="0" baseline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/>
              <a:t>Insert your</a:t>
            </a:r>
            <a:br>
              <a:rPr lang="en-US" dirty="0"/>
            </a:br>
            <a:r>
              <a:rPr lang="en-US" dirty="0"/>
              <a:t>headline here</a:t>
            </a:r>
            <a:br>
              <a:rPr lang="en-US" dirty="0"/>
            </a:br>
            <a:r>
              <a:rPr lang="en-US" dirty="0"/>
              <a:t>up to 3 lines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AF6FC4A3-6657-9D43-816F-36B3DA3ECC4E}"/>
              </a:ext>
            </a:extLst>
          </p:cNvPr>
          <p:cNvSpPr txBox="1">
            <a:spLocks/>
          </p:cNvSpPr>
          <p:nvPr/>
        </p:nvSpPr>
        <p:spPr>
          <a:xfrm>
            <a:off x="548640" y="4652025"/>
            <a:ext cx="7886700" cy="4572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400" b="0" i="0" kern="120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800" dirty="0"/>
              <a:t>Insert your subtitle or any additional description text here up to</a:t>
            </a:r>
            <a:br>
              <a:rPr lang="en-US" sz="1800" dirty="0"/>
            </a:br>
            <a:r>
              <a:rPr lang="en-US" sz="1800" dirty="0"/>
              <a:t>two lines of text or you can delete this text box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6A73221-1B31-A14F-8934-7A6DB95AD6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8256" y="457200"/>
            <a:ext cx="2773504" cy="740099"/>
          </a:xfrm>
          <a:prstGeom prst="rect">
            <a:avLst/>
          </a:prstGeom>
        </p:spPr>
      </p:pic>
      <p:pic>
        <p:nvPicPr>
          <p:cNvPr id="3" name="Picture 2" descr="A picture containing font, text, graphics, logo&#10;&#10;Description automatically generated">
            <a:extLst>
              <a:ext uri="{FF2B5EF4-FFF2-40B4-BE49-F238E27FC236}">
                <a16:creationId xmlns:a16="http://schemas.microsoft.com/office/drawing/2014/main" id="{F7A1253C-A8A8-8A30-9041-1FB3EE583B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60571" y="566905"/>
            <a:ext cx="2016513" cy="51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860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D5E98D4-8A60-C44A-8A56-08F11D161A34}"/>
              </a:ext>
            </a:extLst>
          </p:cNvPr>
          <p:cNvCxnSpPr>
            <a:cxnSpLocks/>
          </p:cNvCxnSpPr>
          <p:nvPr/>
        </p:nvCxnSpPr>
        <p:spPr>
          <a:xfrm>
            <a:off x="628650" y="4423426"/>
            <a:ext cx="561975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877D3361-7807-284D-837F-77FC5EDFE43A}"/>
              </a:ext>
            </a:extLst>
          </p:cNvPr>
          <p:cNvSpPr txBox="1">
            <a:spLocks/>
          </p:cNvSpPr>
          <p:nvPr/>
        </p:nvSpPr>
        <p:spPr>
          <a:xfrm>
            <a:off x="548640" y="5433076"/>
            <a:ext cx="7886700" cy="4572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600" b="0" i="0" kern="120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50000"/>
              </a:lnSpc>
              <a:spcAft>
                <a:spcPts val="0"/>
              </a:spcAft>
            </a:pPr>
            <a:r>
              <a:rPr lang="en-US" sz="1400" b="0" i="0" cap="all" baseline="0" dirty="0">
                <a:latin typeface="Arial Black" charset="0"/>
              </a:rPr>
              <a:t>Presenter or speaker name</a:t>
            </a:r>
          </a:p>
          <a:p>
            <a:pPr fontAlgn="auto">
              <a:lnSpc>
                <a:spcPct val="30000"/>
              </a:lnSpc>
              <a:spcAft>
                <a:spcPts val="0"/>
              </a:spcAft>
            </a:pPr>
            <a:r>
              <a:rPr lang="en-US" sz="1400" dirty="0"/>
              <a:t>Position/Role,</a:t>
            </a:r>
            <a:r>
              <a:rPr lang="en-US" sz="1400" baseline="0" dirty="0"/>
              <a:t> The University of Texas at Austin</a:t>
            </a:r>
            <a:endParaRPr lang="en-US" sz="1400" dirty="0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D941CFF2-0147-2A45-9EED-1EA482F33B1F}"/>
              </a:ext>
            </a:extLst>
          </p:cNvPr>
          <p:cNvSpPr txBox="1">
            <a:spLocks/>
          </p:cNvSpPr>
          <p:nvPr/>
        </p:nvSpPr>
        <p:spPr>
          <a:xfrm>
            <a:off x="548640" y="457200"/>
            <a:ext cx="7828444" cy="3892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600" b="0" i="0" kern="120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400" b="0" i="0" cap="all" baseline="0" dirty="0">
                <a:latin typeface="Arial Black" charset="0"/>
              </a:rPr>
              <a:t>Month </a:t>
            </a:r>
            <a:r>
              <a:rPr lang="en-US" sz="2400" cap="all" dirty="0">
                <a:latin typeface="Arial Black" charset="0"/>
              </a:rPr>
              <a:t>20XX</a:t>
            </a:r>
            <a:endParaRPr lang="en-US" sz="2400" b="0" dirty="0"/>
          </a:p>
        </p:txBody>
      </p:sp>
      <p:sp>
        <p:nvSpPr>
          <p:cNvPr id="11" name="Title Placeholder 7">
            <a:extLst>
              <a:ext uri="{FF2B5EF4-FFF2-40B4-BE49-F238E27FC236}">
                <a16:creationId xmlns:a16="http://schemas.microsoft.com/office/drawing/2014/main" id="{CE150B91-5AB5-134D-BA50-BF31CABA4E97}"/>
              </a:ext>
            </a:extLst>
          </p:cNvPr>
          <p:cNvSpPr txBox="1">
            <a:spLocks/>
          </p:cNvSpPr>
          <p:nvPr/>
        </p:nvSpPr>
        <p:spPr>
          <a:xfrm>
            <a:off x="502920" y="1200150"/>
            <a:ext cx="6782463" cy="2437572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800" b="1" i="0" kern="800" cap="all" normalizeH="0" baseline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/>
              <a:t>Insert your</a:t>
            </a:r>
            <a:br>
              <a:rPr lang="en-US" dirty="0"/>
            </a:br>
            <a:r>
              <a:rPr lang="en-US" dirty="0"/>
              <a:t>headline here</a:t>
            </a:r>
            <a:br>
              <a:rPr lang="en-US" dirty="0"/>
            </a:br>
            <a:r>
              <a:rPr lang="en-US" dirty="0"/>
              <a:t>up to 3 lines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01E99B0F-1DC5-D64B-8FDF-10AD3F1F6764}"/>
              </a:ext>
            </a:extLst>
          </p:cNvPr>
          <p:cNvSpPr txBox="1">
            <a:spLocks/>
          </p:cNvSpPr>
          <p:nvPr/>
        </p:nvSpPr>
        <p:spPr>
          <a:xfrm>
            <a:off x="548640" y="4652025"/>
            <a:ext cx="7886700" cy="4572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400" b="0" i="0" kern="120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800" dirty="0"/>
              <a:t>Insert your subtitle or any additional description text here up to</a:t>
            </a:r>
            <a:br>
              <a:rPr lang="en-US" sz="1800" dirty="0"/>
            </a:br>
            <a:r>
              <a:rPr lang="en-US" sz="1800" dirty="0"/>
              <a:t>two lines of text or you can delete this text box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6952476-D8DF-6C75-7F3B-D0246EF156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8256" y="457200"/>
            <a:ext cx="2773504" cy="740099"/>
          </a:xfrm>
          <a:prstGeom prst="rect">
            <a:avLst/>
          </a:prstGeom>
        </p:spPr>
      </p:pic>
      <p:pic>
        <p:nvPicPr>
          <p:cNvPr id="3" name="Picture 2" descr="A picture containing font, text, graphics, logo&#10;&#10;Description automatically generated">
            <a:extLst>
              <a:ext uri="{FF2B5EF4-FFF2-40B4-BE49-F238E27FC236}">
                <a16:creationId xmlns:a16="http://schemas.microsoft.com/office/drawing/2014/main" id="{AF64F691-AE1E-12BC-AF53-8FE83E6D5E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60571" y="566905"/>
            <a:ext cx="2016513" cy="51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918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57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194F8BE-BB18-6B41-B7FE-9AFEE8927CBE}"/>
              </a:ext>
            </a:extLst>
          </p:cNvPr>
          <p:cNvCxnSpPr>
            <a:cxnSpLocks/>
          </p:cNvCxnSpPr>
          <p:nvPr/>
        </p:nvCxnSpPr>
        <p:spPr>
          <a:xfrm>
            <a:off x="628650" y="4423426"/>
            <a:ext cx="561975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EBC9DA9F-AFAE-2B43-A592-170AD54174F7}"/>
              </a:ext>
            </a:extLst>
          </p:cNvPr>
          <p:cNvSpPr txBox="1">
            <a:spLocks/>
          </p:cNvSpPr>
          <p:nvPr/>
        </p:nvSpPr>
        <p:spPr>
          <a:xfrm>
            <a:off x="548640" y="5433076"/>
            <a:ext cx="7886700" cy="4572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600" b="0" i="0" kern="120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50000"/>
              </a:lnSpc>
              <a:spcAft>
                <a:spcPts val="0"/>
              </a:spcAft>
            </a:pPr>
            <a:r>
              <a:rPr lang="en-US" sz="1400" b="0" i="0" cap="all" baseline="0" dirty="0">
                <a:latin typeface="Arial Black" charset="0"/>
              </a:rPr>
              <a:t>Presenter or speaker name</a:t>
            </a:r>
          </a:p>
          <a:p>
            <a:pPr fontAlgn="auto">
              <a:lnSpc>
                <a:spcPct val="30000"/>
              </a:lnSpc>
              <a:spcAft>
                <a:spcPts val="0"/>
              </a:spcAft>
            </a:pPr>
            <a:r>
              <a:rPr lang="en-US" sz="1400" dirty="0"/>
              <a:t>Position/Role,</a:t>
            </a:r>
            <a:r>
              <a:rPr lang="en-US" sz="1400" baseline="0" dirty="0"/>
              <a:t> The University of Texas at Austin</a:t>
            </a:r>
            <a:endParaRPr lang="en-US" sz="1400" dirty="0"/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4AD7740E-FD57-CC42-AF4A-1CDA81EC5256}"/>
              </a:ext>
            </a:extLst>
          </p:cNvPr>
          <p:cNvSpPr txBox="1">
            <a:spLocks/>
          </p:cNvSpPr>
          <p:nvPr/>
        </p:nvSpPr>
        <p:spPr>
          <a:xfrm>
            <a:off x="548640" y="457200"/>
            <a:ext cx="7828444" cy="3892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600" b="0" i="0" kern="120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400" b="0" i="0" cap="all" baseline="0" dirty="0">
                <a:latin typeface="Arial Black" charset="0"/>
              </a:rPr>
              <a:t>Month </a:t>
            </a:r>
            <a:r>
              <a:rPr lang="en-US" sz="2400" cap="all" dirty="0">
                <a:latin typeface="Arial Black" charset="0"/>
              </a:rPr>
              <a:t>20XX</a:t>
            </a:r>
            <a:endParaRPr lang="en-US" sz="2400" b="0" dirty="0"/>
          </a:p>
        </p:txBody>
      </p:sp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666E3AD3-EE0A-7C4B-A8B8-E9C465F2378A}"/>
              </a:ext>
            </a:extLst>
          </p:cNvPr>
          <p:cNvSpPr txBox="1">
            <a:spLocks/>
          </p:cNvSpPr>
          <p:nvPr/>
        </p:nvSpPr>
        <p:spPr>
          <a:xfrm>
            <a:off x="502920" y="1200150"/>
            <a:ext cx="6782463" cy="2437572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800" b="1" i="0" kern="800" cap="all" normalizeH="0" baseline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/>
              <a:t>Insert your</a:t>
            </a:r>
            <a:br>
              <a:rPr lang="en-US" dirty="0"/>
            </a:br>
            <a:r>
              <a:rPr lang="en-US" dirty="0"/>
              <a:t>headline here</a:t>
            </a:r>
            <a:br>
              <a:rPr lang="en-US" dirty="0"/>
            </a:br>
            <a:r>
              <a:rPr lang="en-US" dirty="0"/>
              <a:t>up to 3 lines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0B277C9A-73DB-C34B-9427-FF980AC7F795}"/>
              </a:ext>
            </a:extLst>
          </p:cNvPr>
          <p:cNvSpPr txBox="1">
            <a:spLocks/>
          </p:cNvSpPr>
          <p:nvPr/>
        </p:nvSpPr>
        <p:spPr>
          <a:xfrm>
            <a:off x="548640" y="4652025"/>
            <a:ext cx="7886700" cy="4572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400" b="0" i="0" kern="120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800" dirty="0"/>
              <a:t>Insert your subtitle or any additional description text here up to</a:t>
            </a:r>
            <a:br>
              <a:rPr lang="en-US" sz="1800" dirty="0"/>
            </a:br>
            <a:r>
              <a:rPr lang="en-US" sz="1800" dirty="0"/>
              <a:t>two lines of text or you can delete this text box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3BCB7CD-E3F3-A78D-0170-5117251797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8256" y="457200"/>
            <a:ext cx="2773504" cy="740099"/>
          </a:xfrm>
          <a:prstGeom prst="rect">
            <a:avLst/>
          </a:prstGeom>
        </p:spPr>
      </p:pic>
      <p:pic>
        <p:nvPicPr>
          <p:cNvPr id="3" name="Picture 2" descr="A picture containing font, text, graphics, logo&#10;&#10;Description automatically generated">
            <a:extLst>
              <a:ext uri="{FF2B5EF4-FFF2-40B4-BE49-F238E27FC236}">
                <a16:creationId xmlns:a16="http://schemas.microsoft.com/office/drawing/2014/main" id="{B0F5B9FB-E59B-9092-A795-D96F426930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0571" y="566905"/>
            <a:ext cx="2016513" cy="51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667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03027E39-1770-7A6F-BE01-2A0C5EBC7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D3D221A-7CA4-61C0-A1DC-6E0D3724C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393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48BA2-2443-168A-C6ED-BCF3C2452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A4B62-B45A-273B-28CA-3C01BA291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391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57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E82470B-8CBD-404F-2B37-3B00F6AD1B9B}"/>
              </a:ext>
            </a:extLst>
          </p:cNvPr>
          <p:cNvGrpSpPr/>
          <p:nvPr/>
        </p:nvGrpSpPr>
        <p:grpSpPr>
          <a:xfrm>
            <a:off x="2950732" y="3017848"/>
            <a:ext cx="6290536" cy="822304"/>
            <a:chOff x="2887027" y="3017848"/>
            <a:chExt cx="6290536" cy="822304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6D606952-8E2A-B45E-FAEF-6A80C60093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96000" y="3017848"/>
              <a:ext cx="3081563" cy="822304"/>
            </a:xfrm>
            <a:prstGeom prst="rect">
              <a:avLst/>
            </a:prstGeom>
          </p:spPr>
        </p:pic>
        <p:pic>
          <p:nvPicPr>
            <p:cNvPr id="2" name="Picture 1" descr="A picture containing font, text, graphics, logo&#10;&#10;Description automatically generated">
              <a:extLst>
                <a:ext uri="{FF2B5EF4-FFF2-40B4-BE49-F238E27FC236}">
                  <a16:creationId xmlns:a16="http://schemas.microsoft.com/office/drawing/2014/main" id="{2786F54B-7AEC-9DA2-DAE4-9E8CD202CA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87027" y="3094528"/>
              <a:ext cx="2599373" cy="6689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15521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XLaw">
      <a:dk1>
        <a:srgbClr val="333E48"/>
      </a:dk1>
      <a:lt1>
        <a:srgbClr val="FFFFFF"/>
      </a:lt1>
      <a:dk2>
        <a:srgbClr val="333E48"/>
      </a:dk2>
      <a:lt2>
        <a:srgbClr val="98A7AB"/>
      </a:lt2>
      <a:accent1>
        <a:srgbClr val="D16828"/>
      </a:accent1>
      <a:accent2>
        <a:srgbClr val="EB8F2E"/>
      </a:accent2>
      <a:accent3>
        <a:srgbClr val="4AB9C5"/>
      </a:accent3>
      <a:accent4>
        <a:srgbClr val="FCD11E"/>
      </a:accent4>
      <a:accent5>
        <a:srgbClr val="BE5700"/>
      </a:accent5>
      <a:accent6>
        <a:srgbClr val="004F6D"/>
      </a:accent6>
      <a:hlink>
        <a:srgbClr val="8F8F8F"/>
      </a:hlink>
      <a:folHlink>
        <a:srgbClr val="A5A5A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neral_PowerPointTemplate2021" id="{8840F001-321D-D342-9BBE-1140D8F11A7E}" vid="{34CA9BC6-FBCF-8940-8D19-A70B93DD68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147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Munn, Robyn Y</dc:creator>
  <cp:lastModifiedBy>Soto, Carlos</cp:lastModifiedBy>
  <cp:revision>7</cp:revision>
  <dcterms:created xsi:type="dcterms:W3CDTF">2021-07-15T18:43:12Z</dcterms:created>
  <dcterms:modified xsi:type="dcterms:W3CDTF">2023-05-26T00:52:00Z</dcterms:modified>
</cp:coreProperties>
</file>