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01" r:id="rId2"/>
    <p:sldMasterId id="2147483708" r:id="rId3"/>
    <p:sldMasterId id="2147483731" r:id="rId4"/>
    <p:sldMasterId id="2147483750" r:id="rId5"/>
    <p:sldMasterId id="2147483757" r:id="rId6"/>
    <p:sldMasterId id="2147483762" r:id="rId7"/>
  </p:sldMasterIdLst>
  <p:notesMasterIdLst>
    <p:notesMasterId r:id="rId37"/>
  </p:notesMasterIdLst>
  <p:handoutMasterIdLst>
    <p:handoutMasterId r:id="rId38"/>
  </p:handoutMasterIdLst>
  <p:sldIdLst>
    <p:sldId id="324" r:id="rId8"/>
    <p:sldId id="426" r:id="rId9"/>
    <p:sldId id="394" r:id="rId10"/>
    <p:sldId id="783" r:id="rId11"/>
    <p:sldId id="427" r:id="rId12"/>
    <p:sldId id="327" r:id="rId13"/>
    <p:sldId id="733" r:id="rId14"/>
    <p:sldId id="739" r:id="rId15"/>
    <p:sldId id="740" r:id="rId16"/>
    <p:sldId id="782" r:id="rId17"/>
    <p:sldId id="741" r:id="rId18"/>
    <p:sldId id="457" r:id="rId19"/>
    <p:sldId id="734" r:id="rId20"/>
    <p:sldId id="738" r:id="rId21"/>
    <p:sldId id="735" r:id="rId22"/>
    <p:sldId id="256" r:id="rId23"/>
    <p:sldId id="726" r:id="rId24"/>
    <p:sldId id="716" r:id="rId25"/>
    <p:sldId id="729" r:id="rId26"/>
    <p:sldId id="731" r:id="rId27"/>
    <p:sldId id="732" r:id="rId28"/>
    <p:sldId id="727" r:id="rId29"/>
    <p:sldId id="282" r:id="rId30"/>
    <p:sldId id="283" r:id="rId31"/>
    <p:sldId id="781" r:id="rId32"/>
    <p:sldId id="764" r:id="rId33"/>
    <p:sldId id="780" r:id="rId34"/>
    <p:sldId id="765" r:id="rId35"/>
    <p:sldId id="338" r:id="rId36"/>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F6B06E-109A-634D-B2D5-111583166857}">
          <p14:sldIdLst>
            <p14:sldId id="324"/>
            <p14:sldId id="426"/>
            <p14:sldId id="394"/>
            <p14:sldId id="783"/>
            <p14:sldId id="427"/>
            <p14:sldId id="327"/>
            <p14:sldId id="733"/>
            <p14:sldId id="739"/>
            <p14:sldId id="740"/>
            <p14:sldId id="782"/>
            <p14:sldId id="741"/>
            <p14:sldId id="457"/>
            <p14:sldId id="734"/>
            <p14:sldId id="738"/>
            <p14:sldId id="735"/>
            <p14:sldId id="256"/>
            <p14:sldId id="726"/>
            <p14:sldId id="716"/>
            <p14:sldId id="729"/>
            <p14:sldId id="731"/>
            <p14:sldId id="732"/>
            <p14:sldId id="727"/>
            <p14:sldId id="282"/>
            <p14:sldId id="283"/>
            <p14:sldId id="781"/>
            <p14:sldId id="764"/>
            <p14:sldId id="780"/>
            <p14:sldId id="765"/>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4A50"/>
    <a:srgbClr val="91A8C1"/>
    <a:srgbClr val="BDCEC6"/>
    <a:srgbClr val="CCD5E4"/>
    <a:srgbClr val="C1815D"/>
    <a:srgbClr val="703423"/>
    <a:srgbClr val="A65546"/>
    <a:srgbClr val="CFD8E7"/>
    <a:srgbClr val="F4F9FE"/>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95" autoAdjust="0"/>
    <p:restoredTop sz="89758"/>
  </p:normalViewPr>
  <p:slideViewPr>
    <p:cSldViewPr snapToGrid="0">
      <p:cViewPr>
        <p:scale>
          <a:sx n="154" d="100"/>
          <a:sy n="154" d="100"/>
        </p:scale>
        <p:origin x="-96" y="-2224"/>
      </p:cViewPr>
      <p:guideLst/>
    </p:cSldViewPr>
  </p:slideViewPr>
  <p:notesTextViewPr>
    <p:cViewPr>
      <p:scale>
        <a:sx n="1" d="1"/>
        <a:sy n="1" d="1"/>
      </p:scale>
      <p:origin x="0" y="0"/>
    </p:cViewPr>
  </p:notesTextViewPr>
  <p:sorterViewPr>
    <p:cViewPr>
      <p:scale>
        <a:sx n="80" d="100"/>
        <a:sy n="80" d="100"/>
      </p:scale>
      <p:origin x="0" y="-2320"/>
    </p:cViewPr>
  </p:sorterViewPr>
  <p:notesViewPr>
    <p:cSldViewPr snapToGrid="0">
      <p:cViewPr varScale="1">
        <p:scale>
          <a:sx n="87" d="100"/>
          <a:sy n="87" d="100"/>
        </p:scale>
        <p:origin x="296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8A76C2-7BDA-4C08-94A9-145DC74298F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AFF0608-94B7-4593-ADC1-3599B20BF1DE}">
      <dgm:prSet/>
      <dgm:spPr/>
      <dgm:t>
        <a:bodyPr/>
        <a:lstStyle/>
        <a:p>
          <a:r>
            <a:rPr lang="en-US" b="1"/>
            <a:t>BeVocal’s Steps to Intervention</a:t>
          </a:r>
          <a:endParaRPr lang="en-US"/>
        </a:p>
      </dgm:t>
    </dgm:pt>
    <dgm:pt modelId="{8DFEE54B-3D60-4A7F-AE41-2386AF03911E}" type="parTrans" cxnId="{1DF3FD11-CE2A-44B4-9334-F1D2B8D86265}">
      <dgm:prSet/>
      <dgm:spPr/>
      <dgm:t>
        <a:bodyPr/>
        <a:lstStyle/>
        <a:p>
          <a:endParaRPr lang="en-US"/>
        </a:p>
      </dgm:t>
    </dgm:pt>
    <dgm:pt modelId="{63D7B458-54AA-4AE1-97F8-79532772DDF3}" type="sibTrans" cxnId="{1DF3FD11-CE2A-44B4-9334-F1D2B8D86265}">
      <dgm:prSet/>
      <dgm:spPr/>
      <dgm:t>
        <a:bodyPr/>
        <a:lstStyle/>
        <a:p>
          <a:endParaRPr lang="en-US"/>
        </a:p>
      </dgm:t>
    </dgm:pt>
    <dgm:pt modelId="{8BBC0CB7-FDA2-469A-966F-82C502B993DA}">
      <dgm:prSet/>
      <dgm:spPr/>
      <dgm:t>
        <a:bodyPr/>
        <a:lstStyle/>
        <a:p>
          <a:r>
            <a:rPr lang="en-US"/>
            <a:t>1. Recognize Potential Harm</a:t>
          </a:r>
        </a:p>
      </dgm:t>
    </dgm:pt>
    <dgm:pt modelId="{867F5477-2DB9-45DF-BEBC-81A5F0AA77CF}" type="parTrans" cxnId="{97C0D8E5-F511-486B-9D57-98E86174B8EE}">
      <dgm:prSet/>
      <dgm:spPr/>
      <dgm:t>
        <a:bodyPr/>
        <a:lstStyle/>
        <a:p>
          <a:endParaRPr lang="en-US"/>
        </a:p>
      </dgm:t>
    </dgm:pt>
    <dgm:pt modelId="{DF722414-8C35-45E1-B488-45E3276822CC}" type="sibTrans" cxnId="{97C0D8E5-F511-486B-9D57-98E86174B8EE}">
      <dgm:prSet/>
      <dgm:spPr/>
      <dgm:t>
        <a:bodyPr/>
        <a:lstStyle/>
        <a:p>
          <a:endParaRPr lang="en-US"/>
        </a:p>
      </dgm:t>
    </dgm:pt>
    <dgm:pt modelId="{F4AD9583-2E2D-4806-8A16-94546C45A528}">
      <dgm:prSet/>
      <dgm:spPr/>
      <dgm:t>
        <a:bodyPr/>
        <a:lstStyle/>
        <a:p>
          <a:r>
            <a:rPr lang="en-US"/>
            <a:t>2. Choose to Respond</a:t>
          </a:r>
        </a:p>
      </dgm:t>
    </dgm:pt>
    <dgm:pt modelId="{454982CC-DE79-4CC0-B614-07B686854D5D}" type="parTrans" cxnId="{7A3DE44B-5802-4B01-829F-8B2AE7C8E77A}">
      <dgm:prSet/>
      <dgm:spPr/>
      <dgm:t>
        <a:bodyPr/>
        <a:lstStyle/>
        <a:p>
          <a:endParaRPr lang="en-US"/>
        </a:p>
      </dgm:t>
    </dgm:pt>
    <dgm:pt modelId="{8969EBD2-C377-46A5-AA95-E7ACEC66C4A6}" type="sibTrans" cxnId="{7A3DE44B-5802-4B01-829F-8B2AE7C8E77A}">
      <dgm:prSet/>
      <dgm:spPr/>
      <dgm:t>
        <a:bodyPr/>
        <a:lstStyle/>
        <a:p>
          <a:endParaRPr lang="en-US"/>
        </a:p>
      </dgm:t>
    </dgm:pt>
    <dgm:pt modelId="{5C662206-899E-4D85-9ACD-B8A1284BD74D}">
      <dgm:prSet/>
      <dgm:spPr/>
      <dgm:t>
        <a:bodyPr/>
        <a:lstStyle/>
        <a:p>
          <a:r>
            <a:rPr lang="en-US"/>
            <a:t>3. Take Action</a:t>
          </a:r>
        </a:p>
      </dgm:t>
    </dgm:pt>
    <dgm:pt modelId="{D5309B28-80D5-437E-8600-52DB9CA21639}" type="parTrans" cxnId="{44093D54-B5EB-496E-907D-7FEDBB511B38}">
      <dgm:prSet/>
      <dgm:spPr/>
      <dgm:t>
        <a:bodyPr/>
        <a:lstStyle/>
        <a:p>
          <a:endParaRPr lang="en-US"/>
        </a:p>
      </dgm:t>
    </dgm:pt>
    <dgm:pt modelId="{94E4F67D-8A3C-442F-AD31-13FB76B36A03}" type="sibTrans" cxnId="{44093D54-B5EB-496E-907D-7FEDBB511B38}">
      <dgm:prSet/>
      <dgm:spPr/>
      <dgm:t>
        <a:bodyPr/>
        <a:lstStyle/>
        <a:p>
          <a:endParaRPr lang="en-US"/>
        </a:p>
      </dgm:t>
    </dgm:pt>
    <dgm:pt modelId="{93624615-1CCD-4ECD-A0F9-83DC26663105}" type="pres">
      <dgm:prSet presAssocID="{308A76C2-7BDA-4C08-94A9-145DC74298F2}" presName="linear" presStyleCnt="0">
        <dgm:presLayoutVars>
          <dgm:animLvl val="lvl"/>
          <dgm:resizeHandles val="exact"/>
        </dgm:presLayoutVars>
      </dgm:prSet>
      <dgm:spPr/>
    </dgm:pt>
    <dgm:pt modelId="{A03238B9-4645-4207-8FFD-8990CA213263}" type="pres">
      <dgm:prSet presAssocID="{AAFF0608-94B7-4593-ADC1-3599B20BF1DE}" presName="parentText" presStyleLbl="node1" presStyleIdx="0" presStyleCnt="4">
        <dgm:presLayoutVars>
          <dgm:chMax val="0"/>
          <dgm:bulletEnabled val="1"/>
        </dgm:presLayoutVars>
      </dgm:prSet>
      <dgm:spPr/>
    </dgm:pt>
    <dgm:pt modelId="{B08F5F75-E2F0-4CC7-AC19-3E13469C77D7}" type="pres">
      <dgm:prSet presAssocID="{63D7B458-54AA-4AE1-97F8-79532772DDF3}" presName="spacer" presStyleCnt="0"/>
      <dgm:spPr/>
    </dgm:pt>
    <dgm:pt modelId="{66DEA1F8-AC90-4BAE-87D7-82B01ECD0747}" type="pres">
      <dgm:prSet presAssocID="{8BBC0CB7-FDA2-469A-966F-82C502B993DA}" presName="parentText" presStyleLbl="node1" presStyleIdx="1" presStyleCnt="4">
        <dgm:presLayoutVars>
          <dgm:chMax val="0"/>
          <dgm:bulletEnabled val="1"/>
        </dgm:presLayoutVars>
      </dgm:prSet>
      <dgm:spPr/>
    </dgm:pt>
    <dgm:pt modelId="{29BAD021-B544-4B88-B9A1-4C3FE91355F4}" type="pres">
      <dgm:prSet presAssocID="{DF722414-8C35-45E1-B488-45E3276822CC}" presName="spacer" presStyleCnt="0"/>
      <dgm:spPr/>
    </dgm:pt>
    <dgm:pt modelId="{B46B3DDA-13FE-43AD-B090-A4BE180F174A}" type="pres">
      <dgm:prSet presAssocID="{F4AD9583-2E2D-4806-8A16-94546C45A528}" presName="parentText" presStyleLbl="node1" presStyleIdx="2" presStyleCnt="4">
        <dgm:presLayoutVars>
          <dgm:chMax val="0"/>
          <dgm:bulletEnabled val="1"/>
        </dgm:presLayoutVars>
      </dgm:prSet>
      <dgm:spPr/>
    </dgm:pt>
    <dgm:pt modelId="{C720776B-FAE1-4E6B-B342-86435F2DF5E8}" type="pres">
      <dgm:prSet presAssocID="{8969EBD2-C377-46A5-AA95-E7ACEC66C4A6}" presName="spacer" presStyleCnt="0"/>
      <dgm:spPr/>
    </dgm:pt>
    <dgm:pt modelId="{3DE042CF-CE11-4C45-A77D-1B9B4FB04269}" type="pres">
      <dgm:prSet presAssocID="{5C662206-899E-4D85-9ACD-B8A1284BD74D}" presName="parentText" presStyleLbl="node1" presStyleIdx="3" presStyleCnt="4">
        <dgm:presLayoutVars>
          <dgm:chMax val="0"/>
          <dgm:bulletEnabled val="1"/>
        </dgm:presLayoutVars>
      </dgm:prSet>
      <dgm:spPr/>
    </dgm:pt>
  </dgm:ptLst>
  <dgm:cxnLst>
    <dgm:cxn modelId="{1DF3FD11-CE2A-44B4-9334-F1D2B8D86265}" srcId="{308A76C2-7BDA-4C08-94A9-145DC74298F2}" destId="{AAFF0608-94B7-4593-ADC1-3599B20BF1DE}" srcOrd="0" destOrd="0" parTransId="{8DFEE54B-3D60-4A7F-AE41-2386AF03911E}" sibTransId="{63D7B458-54AA-4AE1-97F8-79532772DDF3}"/>
    <dgm:cxn modelId="{EC5AB63A-03AE-47DF-94C6-62191FE12162}" type="presOf" srcId="{5C662206-899E-4D85-9ACD-B8A1284BD74D}" destId="{3DE042CF-CE11-4C45-A77D-1B9B4FB04269}" srcOrd="0" destOrd="0" presId="urn:microsoft.com/office/officeart/2005/8/layout/vList2"/>
    <dgm:cxn modelId="{7A3DE44B-5802-4B01-829F-8B2AE7C8E77A}" srcId="{308A76C2-7BDA-4C08-94A9-145DC74298F2}" destId="{F4AD9583-2E2D-4806-8A16-94546C45A528}" srcOrd="2" destOrd="0" parTransId="{454982CC-DE79-4CC0-B614-07B686854D5D}" sibTransId="{8969EBD2-C377-46A5-AA95-E7ACEC66C4A6}"/>
    <dgm:cxn modelId="{44093D54-B5EB-496E-907D-7FEDBB511B38}" srcId="{308A76C2-7BDA-4C08-94A9-145DC74298F2}" destId="{5C662206-899E-4D85-9ACD-B8A1284BD74D}" srcOrd="3" destOrd="0" parTransId="{D5309B28-80D5-437E-8600-52DB9CA21639}" sibTransId="{94E4F67D-8A3C-442F-AD31-13FB76B36A03}"/>
    <dgm:cxn modelId="{ABC69B67-9A6F-4887-9870-943C610034B8}" type="presOf" srcId="{308A76C2-7BDA-4C08-94A9-145DC74298F2}" destId="{93624615-1CCD-4ECD-A0F9-83DC26663105}" srcOrd="0" destOrd="0" presId="urn:microsoft.com/office/officeart/2005/8/layout/vList2"/>
    <dgm:cxn modelId="{930D778D-E0E0-4BDA-A2F7-E65AD6CD53C9}" type="presOf" srcId="{F4AD9583-2E2D-4806-8A16-94546C45A528}" destId="{B46B3DDA-13FE-43AD-B090-A4BE180F174A}" srcOrd="0" destOrd="0" presId="urn:microsoft.com/office/officeart/2005/8/layout/vList2"/>
    <dgm:cxn modelId="{43189AA2-ED6A-48DC-8723-89CAD9C93111}" type="presOf" srcId="{8BBC0CB7-FDA2-469A-966F-82C502B993DA}" destId="{66DEA1F8-AC90-4BAE-87D7-82B01ECD0747}" srcOrd="0" destOrd="0" presId="urn:microsoft.com/office/officeart/2005/8/layout/vList2"/>
    <dgm:cxn modelId="{D696BEAF-2853-4273-B8D9-8D3D244F9E76}" type="presOf" srcId="{AAFF0608-94B7-4593-ADC1-3599B20BF1DE}" destId="{A03238B9-4645-4207-8FFD-8990CA213263}" srcOrd="0" destOrd="0" presId="urn:microsoft.com/office/officeart/2005/8/layout/vList2"/>
    <dgm:cxn modelId="{97C0D8E5-F511-486B-9D57-98E86174B8EE}" srcId="{308A76C2-7BDA-4C08-94A9-145DC74298F2}" destId="{8BBC0CB7-FDA2-469A-966F-82C502B993DA}" srcOrd="1" destOrd="0" parTransId="{867F5477-2DB9-45DF-BEBC-81A5F0AA77CF}" sibTransId="{DF722414-8C35-45E1-B488-45E3276822CC}"/>
    <dgm:cxn modelId="{60F0BEB2-9297-4860-85BF-20A78C4FACED}" type="presParOf" srcId="{93624615-1CCD-4ECD-A0F9-83DC26663105}" destId="{A03238B9-4645-4207-8FFD-8990CA213263}" srcOrd="0" destOrd="0" presId="urn:microsoft.com/office/officeart/2005/8/layout/vList2"/>
    <dgm:cxn modelId="{120C76F9-D7DC-472F-8754-0804053653BB}" type="presParOf" srcId="{93624615-1CCD-4ECD-A0F9-83DC26663105}" destId="{B08F5F75-E2F0-4CC7-AC19-3E13469C77D7}" srcOrd="1" destOrd="0" presId="urn:microsoft.com/office/officeart/2005/8/layout/vList2"/>
    <dgm:cxn modelId="{BBA0226F-D456-44E8-B0D3-2B1E7E725274}" type="presParOf" srcId="{93624615-1CCD-4ECD-A0F9-83DC26663105}" destId="{66DEA1F8-AC90-4BAE-87D7-82B01ECD0747}" srcOrd="2" destOrd="0" presId="urn:microsoft.com/office/officeart/2005/8/layout/vList2"/>
    <dgm:cxn modelId="{780E8EC8-4E30-456B-871A-4443082DF66D}" type="presParOf" srcId="{93624615-1CCD-4ECD-A0F9-83DC26663105}" destId="{29BAD021-B544-4B88-B9A1-4C3FE91355F4}" srcOrd="3" destOrd="0" presId="urn:microsoft.com/office/officeart/2005/8/layout/vList2"/>
    <dgm:cxn modelId="{523A2D50-C522-4473-82BE-1814D5D32BA0}" type="presParOf" srcId="{93624615-1CCD-4ECD-A0F9-83DC26663105}" destId="{B46B3DDA-13FE-43AD-B090-A4BE180F174A}" srcOrd="4" destOrd="0" presId="urn:microsoft.com/office/officeart/2005/8/layout/vList2"/>
    <dgm:cxn modelId="{D455FCCB-1FCE-49E0-B996-37F63AD674E9}" type="presParOf" srcId="{93624615-1CCD-4ECD-A0F9-83DC26663105}" destId="{C720776B-FAE1-4E6B-B342-86435F2DF5E8}" srcOrd="5" destOrd="0" presId="urn:microsoft.com/office/officeart/2005/8/layout/vList2"/>
    <dgm:cxn modelId="{2EB06F32-987B-4EB1-95CA-8F15FBDE1DA0}" type="presParOf" srcId="{93624615-1CCD-4ECD-A0F9-83DC26663105}" destId="{3DE042CF-CE11-4C45-A77D-1B9B4FB0426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3245B8-BCF7-4F17-8534-F96221D7FC5A}"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en-US"/>
        </a:p>
      </dgm:t>
    </dgm:pt>
    <dgm:pt modelId="{7A0E2A6A-E2AC-42F1-AAE1-1CF18AF266EB}">
      <dgm:prSet phldrT="[Text]"/>
      <dgm:spPr/>
      <dgm:t>
        <a:bodyPr/>
        <a:lstStyle/>
        <a:p>
          <a:r>
            <a:rPr lang="en-US" dirty="0">
              <a:cs typeface="Calibri Light"/>
            </a:rPr>
            <a:t>Executive Board</a:t>
          </a:r>
        </a:p>
      </dgm:t>
    </dgm:pt>
    <dgm:pt modelId="{541088E5-707D-40D4-9E3D-88B94DFC1FD9}" type="parTrans" cxnId="{6208A5D7-9797-48EB-9F93-6F32B5BA691F}">
      <dgm:prSet/>
      <dgm:spPr/>
      <dgm:t>
        <a:bodyPr/>
        <a:lstStyle/>
        <a:p>
          <a:endParaRPr lang="en-US"/>
        </a:p>
      </dgm:t>
    </dgm:pt>
    <dgm:pt modelId="{1DC73324-FBB9-40AB-BF37-838662734322}" type="sibTrans" cxnId="{6208A5D7-9797-48EB-9F93-6F32B5BA691F}">
      <dgm:prSet/>
      <dgm:spPr/>
      <dgm:t>
        <a:bodyPr/>
        <a:lstStyle/>
        <a:p>
          <a:endParaRPr lang="en-US"/>
        </a:p>
      </dgm:t>
    </dgm:pt>
    <dgm:pt modelId="{C4D9E0C4-05C2-4EC7-86B4-4048C526D123}">
      <dgm:prSet phldrT="[Text]"/>
      <dgm:spPr/>
      <dgm:t>
        <a:bodyPr/>
        <a:lstStyle/>
        <a:p>
          <a:r>
            <a:rPr lang="en-US" dirty="0">
              <a:cs typeface="Calibri Light"/>
            </a:rPr>
            <a:t>Faculty Advisory Board</a:t>
          </a:r>
        </a:p>
      </dgm:t>
    </dgm:pt>
    <dgm:pt modelId="{C0DD349D-9102-463F-B8BF-DA36B4BB5FF5}" type="parTrans" cxnId="{F3D0A752-4CC2-449A-B17C-2096E884485D}">
      <dgm:prSet/>
      <dgm:spPr/>
      <dgm:t>
        <a:bodyPr/>
        <a:lstStyle/>
        <a:p>
          <a:endParaRPr lang="en-US"/>
        </a:p>
      </dgm:t>
    </dgm:pt>
    <dgm:pt modelId="{5F2C505B-AA9A-47C9-A869-CEA054817A81}" type="sibTrans" cxnId="{F3D0A752-4CC2-449A-B17C-2096E884485D}">
      <dgm:prSet/>
      <dgm:spPr/>
      <dgm:t>
        <a:bodyPr/>
        <a:lstStyle/>
        <a:p>
          <a:endParaRPr lang="en-US"/>
        </a:p>
      </dgm:t>
    </dgm:pt>
    <dgm:pt modelId="{8A75BD55-5521-4D0B-811E-6759D667CB4D}">
      <dgm:prSet phldrT="[Text]"/>
      <dgm:spPr/>
      <dgm:t>
        <a:bodyPr/>
        <a:lstStyle/>
        <a:p>
          <a:r>
            <a:rPr lang="en-US" dirty="0">
              <a:cs typeface="Calibri Light"/>
            </a:rPr>
            <a:t>Student Engagement</a:t>
          </a:r>
        </a:p>
      </dgm:t>
    </dgm:pt>
    <dgm:pt modelId="{3A3D7622-47ED-4A3B-88AE-3DAA8DFEB95D}" type="parTrans" cxnId="{F3F1BAC1-2F45-433B-B916-2579DB19884F}">
      <dgm:prSet/>
      <dgm:spPr/>
      <dgm:t>
        <a:bodyPr/>
        <a:lstStyle/>
        <a:p>
          <a:endParaRPr lang="en-US"/>
        </a:p>
      </dgm:t>
    </dgm:pt>
    <dgm:pt modelId="{8BD3484F-2655-4F44-A84D-D321152F591B}" type="sibTrans" cxnId="{F3F1BAC1-2F45-433B-B916-2579DB19884F}">
      <dgm:prSet/>
      <dgm:spPr/>
      <dgm:t>
        <a:bodyPr/>
        <a:lstStyle/>
        <a:p>
          <a:endParaRPr lang="en-US"/>
        </a:p>
      </dgm:t>
    </dgm:pt>
    <dgm:pt modelId="{AB6FBFBF-E4B1-4652-A9EE-706B6483141C}" type="pres">
      <dgm:prSet presAssocID="{5B3245B8-BCF7-4F17-8534-F96221D7FC5A}" presName="cycle" presStyleCnt="0">
        <dgm:presLayoutVars>
          <dgm:dir/>
          <dgm:resizeHandles val="exact"/>
        </dgm:presLayoutVars>
      </dgm:prSet>
      <dgm:spPr/>
    </dgm:pt>
    <dgm:pt modelId="{23A9D9C1-30B5-495B-9754-A228E5B0B3E1}" type="pres">
      <dgm:prSet presAssocID="{7A0E2A6A-E2AC-42F1-AAE1-1CF18AF266EB}" presName="node" presStyleLbl="node1" presStyleIdx="0" presStyleCnt="3">
        <dgm:presLayoutVars>
          <dgm:bulletEnabled val="1"/>
        </dgm:presLayoutVars>
      </dgm:prSet>
      <dgm:spPr/>
    </dgm:pt>
    <dgm:pt modelId="{C1B0B316-CB02-4B48-B2A6-C719F0EF92AA}" type="pres">
      <dgm:prSet presAssocID="{7A0E2A6A-E2AC-42F1-AAE1-1CF18AF266EB}" presName="spNode" presStyleCnt="0"/>
      <dgm:spPr/>
    </dgm:pt>
    <dgm:pt modelId="{68AE649D-3155-4AC9-B0E5-3DE7FD8D0D6A}" type="pres">
      <dgm:prSet presAssocID="{1DC73324-FBB9-40AB-BF37-838662734322}" presName="sibTrans" presStyleLbl="sibTrans1D1" presStyleIdx="0" presStyleCnt="3"/>
      <dgm:spPr/>
    </dgm:pt>
    <dgm:pt modelId="{1867EA2D-45EE-4B29-A302-1A6530F0544C}" type="pres">
      <dgm:prSet presAssocID="{C4D9E0C4-05C2-4EC7-86B4-4048C526D123}" presName="node" presStyleLbl="node1" presStyleIdx="1" presStyleCnt="3">
        <dgm:presLayoutVars>
          <dgm:bulletEnabled val="1"/>
        </dgm:presLayoutVars>
      </dgm:prSet>
      <dgm:spPr/>
    </dgm:pt>
    <dgm:pt modelId="{C6813426-490E-477B-A1C0-86079C38EE6F}" type="pres">
      <dgm:prSet presAssocID="{C4D9E0C4-05C2-4EC7-86B4-4048C526D123}" presName="spNode" presStyleCnt="0"/>
      <dgm:spPr/>
    </dgm:pt>
    <dgm:pt modelId="{C40BBB44-AC5F-46BC-8FD0-E18E95378643}" type="pres">
      <dgm:prSet presAssocID="{5F2C505B-AA9A-47C9-A869-CEA054817A81}" presName="sibTrans" presStyleLbl="sibTrans1D1" presStyleIdx="1" presStyleCnt="3"/>
      <dgm:spPr/>
    </dgm:pt>
    <dgm:pt modelId="{1B8AB7D3-AD10-4083-8175-CD3304A0DA95}" type="pres">
      <dgm:prSet presAssocID="{8A75BD55-5521-4D0B-811E-6759D667CB4D}" presName="node" presStyleLbl="node1" presStyleIdx="2" presStyleCnt="3">
        <dgm:presLayoutVars>
          <dgm:bulletEnabled val="1"/>
        </dgm:presLayoutVars>
      </dgm:prSet>
      <dgm:spPr/>
    </dgm:pt>
    <dgm:pt modelId="{7253CA57-90AC-4A8A-9EBC-185D2E482E47}" type="pres">
      <dgm:prSet presAssocID="{8A75BD55-5521-4D0B-811E-6759D667CB4D}" presName="spNode" presStyleCnt="0"/>
      <dgm:spPr/>
    </dgm:pt>
    <dgm:pt modelId="{CDFA98DB-61B6-40F9-A9CB-7B802F647822}" type="pres">
      <dgm:prSet presAssocID="{8BD3484F-2655-4F44-A84D-D321152F591B}" presName="sibTrans" presStyleLbl="sibTrans1D1" presStyleIdx="2" presStyleCnt="3"/>
      <dgm:spPr/>
    </dgm:pt>
  </dgm:ptLst>
  <dgm:cxnLst>
    <dgm:cxn modelId="{CB83FC28-5AA5-42F5-B8D9-696B02E8F20D}" type="presOf" srcId="{C4D9E0C4-05C2-4EC7-86B4-4048C526D123}" destId="{1867EA2D-45EE-4B29-A302-1A6530F0544C}" srcOrd="0" destOrd="0" presId="urn:microsoft.com/office/officeart/2005/8/layout/cycle6"/>
    <dgm:cxn modelId="{BDDD2F46-A79E-45DF-B753-CDF80B189412}" type="presOf" srcId="{7A0E2A6A-E2AC-42F1-AAE1-1CF18AF266EB}" destId="{23A9D9C1-30B5-495B-9754-A228E5B0B3E1}" srcOrd="0" destOrd="0" presId="urn:microsoft.com/office/officeart/2005/8/layout/cycle6"/>
    <dgm:cxn modelId="{F3D0A752-4CC2-449A-B17C-2096E884485D}" srcId="{5B3245B8-BCF7-4F17-8534-F96221D7FC5A}" destId="{C4D9E0C4-05C2-4EC7-86B4-4048C526D123}" srcOrd="1" destOrd="0" parTransId="{C0DD349D-9102-463F-B8BF-DA36B4BB5FF5}" sibTransId="{5F2C505B-AA9A-47C9-A869-CEA054817A81}"/>
    <dgm:cxn modelId="{49A1C378-8004-47EA-A57B-37365E399673}" type="presOf" srcId="{1DC73324-FBB9-40AB-BF37-838662734322}" destId="{68AE649D-3155-4AC9-B0E5-3DE7FD8D0D6A}" srcOrd="0" destOrd="0" presId="urn:microsoft.com/office/officeart/2005/8/layout/cycle6"/>
    <dgm:cxn modelId="{2B18D899-F4BA-4F50-8DBA-C9A7822F8BF1}" type="presOf" srcId="{8A75BD55-5521-4D0B-811E-6759D667CB4D}" destId="{1B8AB7D3-AD10-4083-8175-CD3304A0DA95}" srcOrd="0" destOrd="0" presId="urn:microsoft.com/office/officeart/2005/8/layout/cycle6"/>
    <dgm:cxn modelId="{0BCD69A7-F49D-4430-AACB-676BE9AE2A18}" type="presOf" srcId="{5F2C505B-AA9A-47C9-A869-CEA054817A81}" destId="{C40BBB44-AC5F-46BC-8FD0-E18E95378643}" srcOrd="0" destOrd="0" presId="urn:microsoft.com/office/officeart/2005/8/layout/cycle6"/>
    <dgm:cxn modelId="{03FBCCBD-FF93-437C-8980-BD7A7A96F864}" type="presOf" srcId="{8BD3484F-2655-4F44-A84D-D321152F591B}" destId="{CDFA98DB-61B6-40F9-A9CB-7B802F647822}" srcOrd="0" destOrd="0" presId="urn:microsoft.com/office/officeart/2005/8/layout/cycle6"/>
    <dgm:cxn modelId="{F3F1BAC1-2F45-433B-B916-2579DB19884F}" srcId="{5B3245B8-BCF7-4F17-8534-F96221D7FC5A}" destId="{8A75BD55-5521-4D0B-811E-6759D667CB4D}" srcOrd="2" destOrd="0" parTransId="{3A3D7622-47ED-4A3B-88AE-3DAA8DFEB95D}" sibTransId="{8BD3484F-2655-4F44-A84D-D321152F591B}"/>
    <dgm:cxn modelId="{6208A5D7-9797-48EB-9F93-6F32B5BA691F}" srcId="{5B3245B8-BCF7-4F17-8534-F96221D7FC5A}" destId="{7A0E2A6A-E2AC-42F1-AAE1-1CF18AF266EB}" srcOrd="0" destOrd="0" parTransId="{541088E5-707D-40D4-9E3D-88B94DFC1FD9}" sibTransId="{1DC73324-FBB9-40AB-BF37-838662734322}"/>
    <dgm:cxn modelId="{AA432FD8-D325-45E0-BE9D-A0E75BF9E1EC}" type="presOf" srcId="{5B3245B8-BCF7-4F17-8534-F96221D7FC5A}" destId="{AB6FBFBF-E4B1-4652-A9EE-706B6483141C}" srcOrd="0" destOrd="0" presId="urn:microsoft.com/office/officeart/2005/8/layout/cycle6"/>
    <dgm:cxn modelId="{96E4DF50-68A7-4D24-A5A3-EA3B8122B694}" type="presParOf" srcId="{AB6FBFBF-E4B1-4652-A9EE-706B6483141C}" destId="{23A9D9C1-30B5-495B-9754-A228E5B0B3E1}" srcOrd="0" destOrd="0" presId="urn:microsoft.com/office/officeart/2005/8/layout/cycle6"/>
    <dgm:cxn modelId="{A69DA6C6-4998-4C02-BAEA-60F621D44965}" type="presParOf" srcId="{AB6FBFBF-E4B1-4652-A9EE-706B6483141C}" destId="{C1B0B316-CB02-4B48-B2A6-C719F0EF92AA}" srcOrd="1" destOrd="0" presId="urn:microsoft.com/office/officeart/2005/8/layout/cycle6"/>
    <dgm:cxn modelId="{54C49487-0610-4875-900E-DD836F0C27D7}" type="presParOf" srcId="{AB6FBFBF-E4B1-4652-A9EE-706B6483141C}" destId="{68AE649D-3155-4AC9-B0E5-3DE7FD8D0D6A}" srcOrd="2" destOrd="0" presId="urn:microsoft.com/office/officeart/2005/8/layout/cycle6"/>
    <dgm:cxn modelId="{32ECDF1B-A3BC-4C24-BDEE-5B863D228BC1}" type="presParOf" srcId="{AB6FBFBF-E4B1-4652-A9EE-706B6483141C}" destId="{1867EA2D-45EE-4B29-A302-1A6530F0544C}" srcOrd="3" destOrd="0" presId="urn:microsoft.com/office/officeart/2005/8/layout/cycle6"/>
    <dgm:cxn modelId="{493F06AE-B5F5-4808-A401-34FA52055F60}" type="presParOf" srcId="{AB6FBFBF-E4B1-4652-A9EE-706B6483141C}" destId="{C6813426-490E-477B-A1C0-86079C38EE6F}" srcOrd="4" destOrd="0" presId="urn:microsoft.com/office/officeart/2005/8/layout/cycle6"/>
    <dgm:cxn modelId="{7A94857F-5D41-46FA-823B-3A7FE84C0823}" type="presParOf" srcId="{AB6FBFBF-E4B1-4652-A9EE-706B6483141C}" destId="{C40BBB44-AC5F-46BC-8FD0-E18E95378643}" srcOrd="5" destOrd="0" presId="urn:microsoft.com/office/officeart/2005/8/layout/cycle6"/>
    <dgm:cxn modelId="{4C25EF77-5170-429A-A100-40DBE93818C3}" type="presParOf" srcId="{AB6FBFBF-E4B1-4652-A9EE-706B6483141C}" destId="{1B8AB7D3-AD10-4083-8175-CD3304A0DA95}" srcOrd="6" destOrd="0" presId="urn:microsoft.com/office/officeart/2005/8/layout/cycle6"/>
    <dgm:cxn modelId="{CD13BE46-E3DD-4F34-8633-C72F8916E24B}" type="presParOf" srcId="{AB6FBFBF-E4B1-4652-A9EE-706B6483141C}" destId="{7253CA57-90AC-4A8A-9EBC-185D2E482E47}" srcOrd="7" destOrd="0" presId="urn:microsoft.com/office/officeart/2005/8/layout/cycle6"/>
    <dgm:cxn modelId="{2106E849-FF09-4ED3-B056-45D1EBD35EE2}" type="presParOf" srcId="{AB6FBFBF-E4B1-4652-A9EE-706B6483141C}" destId="{CDFA98DB-61B6-40F9-A9CB-7B802F647822}"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CA2B85-AB5F-D54D-8FF3-8BC6E39DAEEB}" type="doc">
      <dgm:prSet loTypeId="urn:microsoft.com/office/officeart/2005/8/layout/cycle8" loCatId="" qsTypeId="urn:microsoft.com/office/officeart/2005/8/quickstyle/simple1" qsCatId="simple" csTypeId="urn:microsoft.com/office/officeart/2005/8/colors/accent1_4" csCatId="accent1" phldr="1"/>
      <dgm:spPr/>
    </dgm:pt>
    <dgm:pt modelId="{9080431E-B15B-A84D-9A6D-FEA2D0F432ED}">
      <dgm:prSet phldrT="[Text]" custT="1"/>
      <dgm:spPr/>
      <dgm:t>
        <a:bodyPr/>
        <a:lstStyle/>
        <a:p>
          <a:r>
            <a:rPr lang="en-US" sz="1600" b="1" dirty="0"/>
            <a:t>Classroom</a:t>
          </a:r>
          <a:endParaRPr lang="en-US" sz="1300" b="1" dirty="0"/>
        </a:p>
      </dgm:t>
    </dgm:pt>
    <dgm:pt modelId="{8E60DDE6-C375-BA40-85BA-6DDCD5948E25}" type="parTrans" cxnId="{BB941E4A-3E54-7144-8CD7-4EA6E1D14C17}">
      <dgm:prSet/>
      <dgm:spPr/>
      <dgm:t>
        <a:bodyPr/>
        <a:lstStyle/>
        <a:p>
          <a:endParaRPr lang="en-US"/>
        </a:p>
      </dgm:t>
    </dgm:pt>
    <dgm:pt modelId="{8A85F189-782B-EC45-9172-62BAF2EB7709}" type="sibTrans" cxnId="{BB941E4A-3E54-7144-8CD7-4EA6E1D14C17}">
      <dgm:prSet/>
      <dgm:spPr/>
      <dgm:t>
        <a:bodyPr/>
        <a:lstStyle/>
        <a:p>
          <a:endParaRPr lang="en-US"/>
        </a:p>
      </dgm:t>
    </dgm:pt>
    <dgm:pt modelId="{02B5B11C-C297-5E46-9490-BCBC575B55FA}">
      <dgm:prSet phldrT="[Text]" custT="1"/>
      <dgm:spPr/>
      <dgm:t>
        <a:bodyPr/>
        <a:lstStyle/>
        <a:p>
          <a:r>
            <a:rPr lang="en-US" sz="1500" b="1" dirty="0"/>
            <a:t>Environment</a:t>
          </a:r>
        </a:p>
      </dgm:t>
    </dgm:pt>
    <dgm:pt modelId="{3F30187C-B4C2-754A-A57C-2D901683181F}" type="parTrans" cxnId="{2CEFEA2C-1E4E-4043-A74F-CBB2C23AC0E4}">
      <dgm:prSet/>
      <dgm:spPr/>
      <dgm:t>
        <a:bodyPr/>
        <a:lstStyle/>
        <a:p>
          <a:endParaRPr lang="en-US"/>
        </a:p>
      </dgm:t>
    </dgm:pt>
    <dgm:pt modelId="{CA87FA58-D51D-CF44-8E9D-0AA7B4CDE749}" type="sibTrans" cxnId="{2CEFEA2C-1E4E-4043-A74F-CBB2C23AC0E4}">
      <dgm:prSet/>
      <dgm:spPr/>
      <dgm:t>
        <a:bodyPr/>
        <a:lstStyle/>
        <a:p>
          <a:endParaRPr lang="en-US"/>
        </a:p>
      </dgm:t>
    </dgm:pt>
    <dgm:pt modelId="{6898F5D4-5067-274D-AF43-FA2A4A7C85FD}">
      <dgm:prSet phldrT="[Text]" custT="1"/>
      <dgm:spPr/>
      <dgm:t>
        <a:bodyPr/>
        <a:lstStyle/>
        <a:p>
          <a:r>
            <a:rPr lang="en-US" sz="1500" b="1" dirty="0"/>
            <a:t>Events</a:t>
          </a:r>
        </a:p>
      </dgm:t>
    </dgm:pt>
    <dgm:pt modelId="{E7FFE8E8-D639-1144-A02D-32A4E2B62D7B}" type="parTrans" cxnId="{BB66D07E-CE83-2F4A-A60D-AE2407DA0CCB}">
      <dgm:prSet/>
      <dgm:spPr/>
      <dgm:t>
        <a:bodyPr/>
        <a:lstStyle/>
        <a:p>
          <a:endParaRPr lang="en-US"/>
        </a:p>
      </dgm:t>
    </dgm:pt>
    <dgm:pt modelId="{2DF98865-F26C-3149-8C9B-3C6AF7952D24}" type="sibTrans" cxnId="{BB66D07E-CE83-2F4A-A60D-AE2407DA0CCB}">
      <dgm:prSet/>
      <dgm:spPr/>
      <dgm:t>
        <a:bodyPr/>
        <a:lstStyle/>
        <a:p>
          <a:endParaRPr lang="en-US"/>
        </a:p>
      </dgm:t>
    </dgm:pt>
    <dgm:pt modelId="{741BBE33-A2C5-C445-A857-98992BBA22BF}">
      <dgm:prSet phldrT="[Text]" custT="1"/>
      <dgm:spPr/>
      <dgm:t>
        <a:bodyPr/>
        <a:lstStyle/>
        <a:p>
          <a:r>
            <a:rPr lang="en-US" sz="1500" b="1" dirty="0"/>
            <a:t>Conversation</a:t>
          </a:r>
        </a:p>
      </dgm:t>
    </dgm:pt>
    <dgm:pt modelId="{6EFD9121-6DF4-7A40-A342-9D6AC0738EEC}" type="parTrans" cxnId="{1CA025CE-A2CB-7D49-9A09-EEB4BDD70734}">
      <dgm:prSet/>
      <dgm:spPr/>
      <dgm:t>
        <a:bodyPr/>
        <a:lstStyle/>
        <a:p>
          <a:endParaRPr lang="en-US"/>
        </a:p>
      </dgm:t>
    </dgm:pt>
    <dgm:pt modelId="{AF3C9D41-2F76-354C-BBB3-657173269CB4}" type="sibTrans" cxnId="{1CA025CE-A2CB-7D49-9A09-EEB4BDD70734}">
      <dgm:prSet/>
      <dgm:spPr/>
      <dgm:t>
        <a:bodyPr/>
        <a:lstStyle/>
        <a:p>
          <a:endParaRPr lang="en-US"/>
        </a:p>
      </dgm:t>
    </dgm:pt>
    <dgm:pt modelId="{27AC7E22-68A4-C54B-B9C9-C83C44947A1C}">
      <dgm:prSet phldrT="[Text]" custT="1"/>
      <dgm:spPr/>
      <dgm:t>
        <a:bodyPr/>
        <a:lstStyle/>
        <a:p>
          <a:r>
            <a:rPr lang="en-US" sz="1300" b="1" dirty="0"/>
            <a:t>Communication</a:t>
          </a:r>
        </a:p>
      </dgm:t>
    </dgm:pt>
    <dgm:pt modelId="{6829DCF1-E47E-DD44-A8F9-4794ABFB5347}" type="parTrans" cxnId="{D400C510-A497-1749-9FFF-6B8CB195EA92}">
      <dgm:prSet/>
      <dgm:spPr/>
      <dgm:t>
        <a:bodyPr/>
        <a:lstStyle/>
        <a:p>
          <a:endParaRPr lang="en-US"/>
        </a:p>
      </dgm:t>
    </dgm:pt>
    <dgm:pt modelId="{37DCAFF1-80EC-0147-8CE8-47DF930C90D3}" type="sibTrans" cxnId="{D400C510-A497-1749-9FFF-6B8CB195EA92}">
      <dgm:prSet/>
      <dgm:spPr/>
      <dgm:t>
        <a:bodyPr/>
        <a:lstStyle/>
        <a:p>
          <a:endParaRPr lang="en-US"/>
        </a:p>
      </dgm:t>
    </dgm:pt>
    <dgm:pt modelId="{E1FC15A5-C40B-D543-AE47-1AD3123D7D5B}">
      <dgm:prSet phldrT="[Text]" custT="1"/>
      <dgm:spPr/>
      <dgm:t>
        <a:bodyPr/>
        <a:lstStyle/>
        <a:p>
          <a:r>
            <a:rPr lang="en-US" sz="1400" b="1" dirty="0" err="1"/>
            <a:t>SHIFTovation</a:t>
          </a:r>
          <a:endParaRPr lang="en-US" sz="1300" b="1" dirty="0"/>
        </a:p>
      </dgm:t>
    </dgm:pt>
    <dgm:pt modelId="{AC7789E0-EB30-B040-A99A-93CDADA54EF7}" type="parTrans" cxnId="{02B140E6-593C-C346-98D8-D56144B451A0}">
      <dgm:prSet/>
      <dgm:spPr/>
      <dgm:t>
        <a:bodyPr/>
        <a:lstStyle/>
        <a:p>
          <a:endParaRPr lang="en-US"/>
        </a:p>
      </dgm:t>
    </dgm:pt>
    <dgm:pt modelId="{F8C2CFFA-8615-0549-AB22-7E0E733B2CF4}" type="sibTrans" cxnId="{02B140E6-593C-C346-98D8-D56144B451A0}">
      <dgm:prSet/>
      <dgm:spPr/>
      <dgm:t>
        <a:bodyPr/>
        <a:lstStyle/>
        <a:p>
          <a:endParaRPr lang="en-US"/>
        </a:p>
      </dgm:t>
    </dgm:pt>
    <dgm:pt modelId="{05152D12-A01E-BC40-8404-8AE077BFCBBE}" type="pres">
      <dgm:prSet presAssocID="{97CA2B85-AB5F-D54D-8FF3-8BC6E39DAEEB}" presName="compositeShape" presStyleCnt="0">
        <dgm:presLayoutVars>
          <dgm:chMax val="7"/>
          <dgm:dir/>
          <dgm:resizeHandles val="exact"/>
        </dgm:presLayoutVars>
      </dgm:prSet>
      <dgm:spPr/>
    </dgm:pt>
    <dgm:pt modelId="{C740FF0F-24ED-6B45-A87C-683D47BBFACF}" type="pres">
      <dgm:prSet presAssocID="{97CA2B85-AB5F-D54D-8FF3-8BC6E39DAEEB}" presName="wedge1" presStyleLbl="node1" presStyleIdx="0" presStyleCnt="6"/>
      <dgm:spPr/>
    </dgm:pt>
    <dgm:pt modelId="{B8FF545F-0636-BD42-9558-3B2D26586CCD}" type="pres">
      <dgm:prSet presAssocID="{97CA2B85-AB5F-D54D-8FF3-8BC6E39DAEEB}" presName="dummy1a" presStyleCnt="0"/>
      <dgm:spPr/>
    </dgm:pt>
    <dgm:pt modelId="{78755E76-3FCE-B34F-8FE6-AF40A73058D8}" type="pres">
      <dgm:prSet presAssocID="{97CA2B85-AB5F-D54D-8FF3-8BC6E39DAEEB}" presName="dummy1b" presStyleCnt="0"/>
      <dgm:spPr/>
    </dgm:pt>
    <dgm:pt modelId="{AD0491E1-1DCE-B54C-A134-DFA9B2C8C92D}" type="pres">
      <dgm:prSet presAssocID="{97CA2B85-AB5F-D54D-8FF3-8BC6E39DAEEB}" presName="wedge1Tx" presStyleLbl="node1" presStyleIdx="0" presStyleCnt="6">
        <dgm:presLayoutVars>
          <dgm:chMax val="0"/>
          <dgm:chPref val="0"/>
          <dgm:bulletEnabled val="1"/>
        </dgm:presLayoutVars>
      </dgm:prSet>
      <dgm:spPr/>
    </dgm:pt>
    <dgm:pt modelId="{051329C3-88D2-6746-B1F0-48DDD71D568A}" type="pres">
      <dgm:prSet presAssocID="{97CA2B85-AB5F-D54D-8FF3-8BC6E39DAEEB}" presName="wedge2" presStyleLbl="node1" presStyleIdx="1" presStyleCnt="6"/>
      <dgm:spPr/>
    </dgm:pt>
    <dgm:pt modelId="{60AA51F1-7B4F-1945-9EA5-F1840CBA1ECB}" type="pres">
      <dgm:prSet presAssocID="{97CA2B85-AB5F-D54D-8FF3-8BC6E39DAEEB}" presName="dummy2a" presStyleCnt="0"/>
      <dgm:spPr/>
    </dgm:pt>
    <dgm:pt modelId="{E3835034-EE22-6943-AFCE-132A03A92183}" type="pres">
      <dgm:prSet presAssocID="{97CA2B85-AB5F-D54D-8FF3-8BC6E39DAEEB}" presName="dummy2b" presStyleCnt="0"/>
      <dgm:spPr/>
    </dgm:pt>
    <dgm:pt modelId="{E5330E79-E567-F243-BB64-46EB6131A067}" type="pres">
      <dgm:prSet presAssocID="{97CA2B85-AB5F-D54D-8FF3-8BC6E39DAEEB}" presName="wedge2Tx" presStyleLbl="node1" presStyleIdx="1" presStyleCnt="6">
        <dgm:presLayoutVars>
          <dgm:chMax val="0"/>
          <dgm:chPref val="0"/>
          <dgm:bulletEnabled val="1"/>
        </dgm:presLayoutVars>
      </dgm:prSet>
      <dgm:spPr/>
    </dgm:pt>
    <dgm:pt modelId="{0D7AD300-D080-E644-8D31-9CCB51F52AA8}" type="pres">
      <dgm:prSet presAssocID="{97CA2B85-AB5F-D54D-8FF3-8BC6E39DAEEB}" presName="wedge3" presStyleLbl="node1" presStyleIdx="2" presStyleCnt="6"/>
      <dgm:spPr/>
    </dgm:pt>
    <dgm:pt modelId="{D1381811-3221-3849-A4DC-4382279A68B0}" type="pres">
      <dgm:prSet presAssocID="{97CA2B85-AB5F-D54D-8FF3-8BC6E39DAEEB}" presName="dummy3a" presStyleCnt="0"/>
      <dgm:spPr/>
    </dgm:pt>
    <dgm:pt modelId="{F470BE30-F1B6-8E4A-AAEC-52AD304025B4}" type="pres">
      <dgm:prSet presAssocID="{97CA2B85-AB5F-D54D-8FF3-8BC6E39DAEEB}" presName="dummy3b" presStyleCnt="0"/>
      <dgm:spPr/>
    </dgm:pt>
    <dgm:pt modelId="{19180E03-4FD5-224D-9E18-1F80F668A6EA}" type="pres">
      <dgm:prSet presAssocID="{97CA2B85-AB5F-D54D-8FF3-8BC6E39DAEEB}" presName="wedge3Tx" presStyleLbl="node1" presStyleIdx="2" presStyleCnt="6">
        <dgm:presLayoutVars>
          <dgm:chMax val="0"/>
          <dgm:chPref val="0"/>
          <dgm:bulletEnabled val="1"/>
        </dgm:presLayoutVars>
      </dgm:prSet>
      <dgm:spPr/>
    </dgm:pt>
    <dgm:pt modelId="{D76A1B88-DFDE-254F-9E82-3822F7C28B56}" type="pres">
      <dgm:prSet presAssocID="{97CA2B85-AB5F-D54D-8FF3-8BC6E39DAEEB}" presName="wedge4" presStyleLbl="node1" presStyleIdx="3" presStyleCnt="6" custLinFactNeighborX="-699" custLinFactNeighborY="-764"/>
      <dgm:spPr/>
    </dgm:pt>
    <dgm:pt modelId="{574D8238-15C1-A748-9B0E-313AAD395B1C}" type="pres">
      <dgm:prSet presAssocID="{97CA2B85-AB5F-D54D-8FF3-8BC6E39DAEEB}" presName="dummy4a" presStyleCnt="0"/>
      <dgm:spPr/>
    </dgm:pt>
    <dgm:pt modelId="{6BA563B7-EC90-484D-A1F9-B1523B89BC60}" type="pres">
      <dgm:prSet presAssocID="{97CA2B85-AB5F-D54D-8FF3-8BC6E39DAEEB}" presName="dummy4b" presStyleCnt="0"/>
      <dgm:spPr/>
    </dgm:pt>
    <dgm:pt modelId="{4A1FBDC4-29AD-7549-B4BF-628C242BF041}" type="pres">
      <dgm:prSet presAssocID="{97CA2B85-AB5F-D54D-8FF3-8BC6E39DAEEB}" presName="wedge4Tx" presStyleLbl="node1" presStyleIdx="3" presStyleCnt="6">
        <dgm:presLayoutVars>
          <dgm:chMax val="0"/>
          <dgm:chPref val="0"/>
          <dgm:bulletEnabled val="1"/>
        </dgm:presLayoutVars>
      </dgm:prSet>
      <dgm:spPr/>
    </dgm:pt>
    <dgm:pt modelId="{C60E8FEE-9596-C64D-B99B-34409D8AF86B}" type="pres">
      <dgm:prSet presAssocID="{97CA2B85-AB5F-D54D-8FF3-8BC6E39DAEEB}" presName="wedge5" presStyleLbl="node1" presStyleIdx="4" presStyleCnt="6" custScaleX="107215"/>
      <dgm:spPr/>
    </dgm:pt>
    <dgm:pt modelId="{710B4CCB-DBDF-3946-824D-0F5059794B8A}" type="pres">
      <dgm:prSet presAssocID="{97CA2B85-AB5F-D54D-8FF3-8BC6E39DAEEB}" presName="dummy5a" presStyleCnt="0"/>
      <dgm:spPr/>
    </dgm:pt>
    <dgm:pt modelId="{D3AF48A1-E2EF-7749-AE2A-2EB73CBD50D3}" type="pres">
      <dgm:prSet presAssocID="{97CA2B85-AB5F-D54D-8FF3-8BC6E39DAEEB}" presName="dummy5b" presStyleCnt="0"/>
      <dgm:spPr/>
    </dgm:pt>
    <dgm:pt modelId="{50E149FF-E2F0-6A43-A254-627D8EFDC549}" type="pres">
      <dgm:prSet presAssocID="{97CA2B85-AB5F-D54D-8FF3-8BC6E39DAEEB}" presName="wedge5Tx" presStyleLbl="node1" presStyleIdx="4" presStyleCnt="6">
        <dgm:presLayoutVars>
          <dgm:chMax val="0"/>
          <dgm:chPref val="0"/>
          <dgm:bulletEnabled val="1"/>
        </dgm:presLayoutVars>
      </dgm:prSet>
      <dgm:spPr/>
    </dgm:pt>
    <dgm:pt modelId="{70E3BC56-B55C-BA42-ACE1-A35EC52AEE21}" type="pres">
      <dgm:prSet presAssocID="{97CA2B85-AB5F-D54D-8FF3-8BC6E39DAEEB}" presName="wedge6" presStyleLbl="node1" presStyleIdx="5" presStyleCnt="6"/>
      <dgm:spPr/>
    </dgm:pt>
    <dgm:pt modelId="{FFD52A53-E386-6C4F-956A-1ABDDDBCEED0}" type="pres">
      <dgm:prSet presAssocID="{97CA2B85-AB5F-D54D-8FF3-8BC6E39DAEEB}" presName="dummy6a" presStyleCnt="0"/>
      <dgm:spPr/>
    </dgm:pt>
    <dgm:pt modelId="{22D36291-EE53-FD4E-98DF-AC18DFA3C38E}" type="pres">
      <dgm:prSet presAssocID="{97CA2B85-AB5F-D54D-8FF3-8BC6E39DAEEB}" presName="dummy6b" presStyleCnt="0"/>
      <dgm:spPr/>
    </dgm:pt>
    <dgm:pt modelId="{CD5E17B8-E841-644A-9544-4D21E1CCEAE5}" type="pres">
      <dgm:prSet presAssocID="{97CA2B85-AB5F-D54D-8FF3-8BC6E39DAEEB}" presName="wedge6Tx" presStyleLbl="node1" presStyleIdx="5" presStyleCnt="6">
        <dgm:presLayoutVars>
          <dgm:chMax val="0"/>
          <dgm:chPref val="0"/>
          <dgm:bulletEnabled val="1"/>
        </dgm:presLayoutVars>
      </dgm:prSet>
      <dgm:spPr/>
    </dgm:pt>
    <dgm:pt modelId="{A285DA88-F073-A04F-BF86-645FA00DC6B2}" type="pres">
      <dgm:prSet presAssocID="{8A85F189-782B-EC45-9172-62BAF2EB7709}" presName="arrowWedge1" presStyleLbl="fgSibTrans2D1" presStyleIdx="0" presStyleCnt="6"/>
      <dgm:spPr/>
    </dgm:pt>
    <dgm:pt modelId="{A4A8102D-2C54-CC4D-850D-5AFC31EBD761}" type="pres">
      <dgm:prSet presAssocID="{AF3C9D41-2F76-354C-BBB3-657173269CB4}" presName="arrowWedge2" presStyleLbl="fgSibTrans2D1" presStyleIdx="1" presStyleCnt="6"/>
      <dgm:spPr/>
    </dgm:pt>
    <dgm:pt modelId="{BC15457E-32F4-A54F-9F93-D8DEF3B6F024}" type="pres">
      <dgm:prSet presAssocID="{CA87FA58-D51D-CF44-8E9D-0AA7B4CDE749}" presName="arrowWedge3" presStyleLbl="fgSibTrans2D1" presStyleIdx="2" presStyleCnt="6"/>
      <dgm:spPr/>
    </dgm:pt>
    <dgm:pt modelId="{26B806CD-0144-534D-91B0-10220F4C26EE}" type="pres">
      <dgm:prSet presAssocID="{2DF98865-F26C-3149-8C9B-3C6AF7952D24}" presName="arrowWedge4" presStyleLbl="fgSibTrans2D1" presStyleIdx="3" presStyleCnt="6"/>
      <dgm:spPr/>
    </dgm:pt>
    <dgm:pt modelId="{3A8B2B78-6E8C-D54D-995C-FF8DB01B4711}" type="pres">
      <dgm:prSet presAssocID="{37DCAFF1-80EC-0147-8CE8-47DF930C90D3}" presName="arrowWedge5" presStyleLbl="fgSibTrans2D1" presStyleIdx="4" presStyleCnt="6"/>
      <dgm:spPr/>
    </dgm:pt>
    <dgm:pt modelId="{A70F8B5C-73AF-8E4F-BBC4-9C09212DB02A}" type="pres">
      <dgm:prSet presAssocID="{F8C2CFFA-8615-0549-AB22-7E0E733B2CF4}" presName="arrowWedge6" presStyleLbl="fgSibTrans2D1" presStyleIdx="5" presStyleCnt="6"/>
      <dgm:spPr/>
    </dgm:pt>
  </dgm:ptLst>
  <dgm:cxnLst>
    <dgm:cxn modelId="{D400C510-A497-1749-9FFF-6B8CB195EA92}" srcId="{97CA2B85-AB5F-D54D-8FF3-8BC6E39DAEEB}" destId="{27AC7E22-68A4-C54B-B9C9-C83C44947A1C}" srcOrd="4" destOrd="0" parTransId="{6829DCF1-E47E-DD44-A8F9-4794ABFB5347}" sibTransId="{37DCAFF1-80EC-0147-8CE8-47DF930C90D3}"/>
    <dgm:cxn modelId="{25BBF52A-07BF-1D4E-9FE7-B4FFD5E5C68E}" type="presOf" srcId="{6898F5D4-5067-274D-AF43-FA2A4A7C85FD}" destId="{4A1FBDC4-29AD-7549-B4BF-628C242BF041}" srcOrd="1" destOrd="0" presId="urn:microsoft.com/office/officeart/2005/8/layout/cycle8"/>
    <dgm:cxn modelId="{2CEFEA2C-1E4E-4043-A74F-CBB2C23AC0E4}" srcId="{97CA2B85-AB5F-D54D-8FF3-8BC6E39DAEEB}" destId="{02B5B11C-C297-5E46-9490-BCBC575B55FA}" srcOrd="2" destOrd="0" parTransId="{3F30187C-B4C2-754A-A57C-2D901683181F}" sibTransId="{CA87FA58-D51D-CF44-8E9D-0AA7B4CDE749}"/>
    <dgm:cxn modelId="{83E99D33-6DAA-B149-AD0C-D1962BFED95B}" type="presOf" srcId="{27AC7E22-68A4-C54B-B9C9-C83C44947A1C}" destId="{50E149FF-E2F0-6A43-A254-627D8EFDC549}" srcOrd="1" destOrd="0" presId="urn:microsoft.com/office/officeart/2005/8/layout/cycle8"/>
    <dgm:cxn modelId="{BB941E4A-3E54-7144-8CD7-4EA6E1D14C17}" srcId="{97CA2B85-AB5F-D54D-8FF3-8BC6E39DAEEB}" destId="{9080431E-B15B-A84D-9A6D-FEA2D0F432ED}" srcOrd="0" destOrd="0" parTransId="{8E60DDE6-C375-BA40-85BA-6DDCD5948E25}" sibTransId="{8A85F189-782B-EC45-9172-62BAF2EB7709}"/>
    <dgm:cxn modelId="{29E90152-32B3-AC4C-80EA-C8BAFD85A205}" type="presOf" srcId="{27AC7E22-68A4-C54B-B9C9-C83C44947A1C}" destId="{C60E8FEE-9596-C64D-B99B-34409D8AF86B}" srcOrd="0" destOrd="0" presId="urn:microsoft.com/office/officeart/2005/8/layout/cycle8"/>
    <dgm:cxn modelId="{554E536A-9C89-E34B-BACE-1C195080C1EB}" type="presOf" srcId="{E1FC15A5-C40B-D543-AE47-1AD3123D7D5B}" destId="{CD5E17B8-E841-644A-9544-4D21E1CCEAE5}" srcOrd="1" destOrd="0" presId="urn:microsoft.com/office/officeart/2005/8/layout/cycle8"/>
    <dgm:cxn modelId="{9708416C-0AB7-404C-A5C7-C55F477692E0}" type="presOf" srcId="{97CA2B85-AB5F-D54D-8FF3-8BC6E39DAEEB}" destId="{05152D12-A01E-BC40-8404-8AE077BFCBBE}" srcOrd="0" destOrd="0" presId="urn:microsoft.com/office/officeart/2005/8/layout/cycle8"/>
    <dgm:cxn modelId="{8AEDCA6D-2599-D540-867C-49FE70D2DB64}" type="presOf" srcId="{9080431E-B15B-A84D-9A6D-FEA2D0F432ED}" destId="{AD0491E1-1DCE-B54C-A134-DFA9B2C8C92D}" srcOrd="1" destOrd="0" presId="urn:microsoft.com/office/officeart/2005/8/layout/cycle8"/>
    <dgm:cxn modelId="{69901376-8065-C744-9422-46F3A04E441D}" type="presOf" srcId="{02B5B11C-C297-5E46-9490-BCBC575B55FA}" destId="{19180E03-4FD5-224D-9E18-1F80F668A6EA}" srcOrd="1" destOrd="0" presId="urn:microsoft.com/office/officeart/2005/8/layout/cycle8"/>
    <dgm:cxn modelId="{BB66D07E-CE83-2F4A-A60D-AE2407DA0CCB}" srcId="{97CA2B85-AB5F-D54D-8FF3-8BC6E39DAEEB}" destId="{6898F5D4-5067-274D-AF43-FA2A4A7C85FD}" srcOrd="3" destOrd="0" parTransId="{E7FFE8E8-D639-1144-A02D-32A4E2B62D7B}" sibTransId="{2DF98865-F26C-3149-8C9B-3C6AF7952D24}"/>
    <dgm:cxn modelId="{2DDCA28F-E9C5-0A42-AD5F-C167EE247FC8}" type="presOf" srcId="{E1FC15A5-C40B-D543-AE47-1AD3123D7D5B}" destId="{70E3BC56-B55C-BA42-ACE1-A35EC52AEE21}" srcOrd="0" destOrd="0" presId="urn:microsoft.com/office/officeart/2005/8/layout/cycle8"/>
    <dgm:cxn modelId="{1CA025CE-A2CB-7D49-9A09-EEB4BDD70734}" srcId="{97CA2B85-AB5F-D54D-8FF3-8BC6E39DAEEB}" destId="{741BBE33-A2C5-C445-A857-98992BBA22BF}" srcOrd="1" destOrd="0" parTransId="{6EFD9121-6DF4-7A40-A342-9D6AC0738EEC}" sibTransId="{AF3C9D41-2F76-354C-BBB3-657173269CB4}"/>
    <dgm:cxn modelId="{18F358D0-BF04-CC43-9009-31C02D7B956D}" type="presOf" srcId="{6898F5D4-5067-274D-AF43-FA2A4A7C85FD}" destId="{D76A1B88-DFDE-254F-9E82-3822F7C28B56}" srcOrd="0" destOrd="0" presId="urn:microsoft.com/office/officeart/2005/8/layout/cycle8"/>
    <dgm:cxn modelId="{5E49AAD0-0CFB-584C-A415-BA61C95DAD18}" type="presOf" srcId="{741BBE33-A2C5-C445-A857-98992BBA22BF}" destId="{E5330E79-E567-F243-BB64-46EB6131A067}" srcOrd="1" destOrd="0" presId="urn:microsoft.com/office/officeart/2005/8/layout/cycle8"/>
    <dgm:cxn modelId="{B1D8CCD7-29AF-B34E-9BD5-64A237A4E71B}" type="presOf" srcId="{741BBE33-A2C5-C445-A857-98992BBA22BF}" destId="{051329C3-88D2-6746-B1F0-48DDD71D568A}" srcOrd="0" destOrd="0" presId="urn:microsoft.com/office/officeart/2005/8/layout/cycle8"/>
    <dgm:cxn modelId="{AF94B7DA-5E1D-BC49-82FB-867779B14849}" type="presOf" srcId="{02B5B11C-C297-5E46-9490-BCBC575B55FA}" destId="{0D7AD300-D080-E644-8D31-9CCB51F52AA8}" srcOrd="0" destOrd="0" presId="urn:microsoft.com/office/officeart/2005/8/layout/cycle8"/>
    <dgm:cxn modelId="{02B140E6-593C-C346-98D8-D56144B451A0}" srcId="{97CA2B85-AB5F-D54D-8FF3-8BC6E39DAEEB}" destId="{E1FC15A5-C40B-D543-AE47-1AD3123D7D5B}" srcOrd="5" destOrd="0" parTransId="{AC7789E0-EB30-B040-A99A-93CDADA54EF7}" sibTransId="{F8C2CFFA-8615-0549-AB22-7E0E733B2CF4}"/>
    <dgm:cxn modelId="{E2890CFF-566B-1646-93DB-F49035FA815D}" type="presOf" srcId="{9080431E-B15B-A84D-9A6D-FEA2D0F432ED}" destId="{C740FF0F-24ED-6B45-A87C-683D47BBFACF}" srcOrd="0" destOrd="0" presId="urn:microsoft.com/office/officeart/2005/8/layout/cycle8"/>
    <dgm:cxn modelId="{8650E692-437C-0C48-8A1A-97EC0670A7BB}" type="presParOf" srcId="{05152D12-A01E-BC40-8404-8AE077BFCBBE}" destId="{C740FF0F-24ED-6B45-A87C-683D47BBFACF}" srcOrd="0" destOrd="0" presId="urn:microsoft.com/office/officeart/2005/8/layout/cycle8"/>
    <dgm:cxn modelId="{1D092DBD-171C-B144-974A-DCF172DDF6A2}" type="presParOf" srcId="{05152D12-A01E-BC40-8404-8AE077BFCBBE}" destId="{B8FF545F-0636-BD42-9558-3B2D26586CCD}" srcOrd="1" destOrd="0" presId="urn:microsoft.com/office/officeart/2005/8/layout/cycle8"/>
    <dgm:cxn modelId="{D1686431-7FD8-834B-8892-B3CB9DD536B8}" type="presParOf" srcId="{05152D12-A01E-BC40-8404-8AE077BFCBBE}" destId="{78755E76-3FCE-B34F-8FE6-AF40A73058D8}" srcOrd="2" destOrd="0" presId="urn:microsoft.com/office/officeart/2005/8/layout/cycle8"/>
    <dgm:cxn modelId="{EC8BD52F-7A85-084D-B23A-A4AF77F8E229}" type="presParOf" srcId="{05152D12-A01E-BC40-8404-8AE077BFCBBE}" destId="{AD0491E1-1DCE-B54C-A134-DFA9B2C8C92D}" srcOrd="3" destOrd="0" presId="urn:microsoft.com/office/officeart/2005/8/layout/cycle8"/>
    <dgm:cxn modelId="{B12C31A4-6508-6541-818C-5C35931C89A6}" type="presParOf" srcId="{05152D12-A01E-BC40-8404-8AE077BFCBBE}" destId="{051329C3-88D2-6746-B1F0-48DDD71D568A}" srcOrd="4" destOrd="0" presId="urn:microsoft.com/office/officeart/2005/8/layout/cycle8"/>
    <dgm:cxn modelId="{7FF00115-0C20-F046-8D3A-C836BD06AFDA}" type="presParOf" srcId="{05152D12-A01E-BC40-8404-8AE077BFCBBE}" destId="{60AA51F1-7B4F-1945-9EA5-F1840CBA1ECB}" srcOrd="5" destOrd="0" presId="urn:microsoft.com/office/officeart/2005/8/layout/cycle8"/>
    <dgm:cxn modelId="{568E5BF6-866C-2F40-985D-5C094D12E470}" type="presParOf" srcId="{05152D12-A01E-BC40-8404-8AE077BFCBBE}" destId="{E3835034-EE22-6943-AFCE-132A03A92183}" srcOrd="6" destOrd="0" presId="urn:microsoft.com/office/officeart/2005/8/layout/cycle8"/>
    <dgm:cxn modelId="{3B3DB98C-97F0-1E40-8CD0-0A9D5EB822C6}" type="presParOf" srcId="{05152D12-A01E-BC40-8404-8AE077BFCBBE}" destId="{E5330E79-E567-F243-BB64-46EB6131A067}" srcOrd="7" destOrd="0" presId="urn:microsoft.com/office/officeart/2005/8/layout/cycle8"/>
    <dgm:cxn modelId="{119BFFF0-9C20-AE4B-98A2-012BCC8ECEDD}" type="presParOf" srcId="{05152D12-A01E-BC40-8404-8AE077BFCBBE}" destId="{0D7AD300-D080-E644-8D31-9CCB51F52AA8}" srcOrd="8" destOrd="0" presId="urn:microsoft.com/office/officeart/2005/8/layout/cycle8"/>
    <dgm:cxn modelId="{28D36C5A-BDA4-1045-9663-BCEFBD711D3A}" type="presParOf" srcId="{05152D12-A01E-BC40-8404-8AE077BFCBBE}" destId="{D1381811-3221-3849-A4DC-4382279A68B0}" srcOrd="9" destOrd="0" presId="urn:microsoft.com/office/officeart/2005/8/layout/cycle8"/>
    <dgm:cxn modelId="{E805F644-53E9-3C44-8DD3-808B438031F7}" type="presParOf" srcId="{05152D12-A01E-BC40-8404-8AE077BFCBBE}" destId="{F470BE30-F1B6-8E4A-AAEC-52AD304025B4}" srcOrd="10" destOrd="0" presId="urn:microsoft.com/office/officeart/2005/8/layout/cycle8"/>
    <dgm:cxn modelId="{99B663B4-F98F-3C46-97E1-257D414C899C}" type="presParOf" srcId="{05152D12-A01E-BC40-8404-8AE077BFCBBE}" destId="{19180E03-4FD5-224D-9E18-1F80F668A6EA}" srcOrd="11" destOrd="0" presId="urn:microsoft.com/office/officeart/2005/8/layout/cycle8"/>
    <dgm:cxn modelId="{B2CE8E34-B5CF-5340-AA21-01C03C6B5701}" type="presParOf" srcId="{05152D12-A01E-BC40-8404-8AE077BFCBBE}" destId="{D76A1B88-DFDE-254F-9E82-3822F7C28B56}" srcOrd="12" destOrd="0" presId="urn:microsoft.com/office/officeart/2005/8/layout/cycle8"/>
    <dgm:cxn modelId="{116A1564-C905-2D44-8AC5-4FCE4C085824}" type="presParOf" srcId="{05152D12-A01E-BC40-8404-8AE077BFCBBE}" destId="{574D8238-15C1-A748-9B0E-313AAD395B1C}" srcOrd="13" destOrd="0" presId="urn:microsoft.com/office/officeart/2005/8/layout/cycle8"/>
    <dgm:cxn modelId="{3D0E6BF6-2CE4-B240-B720-D08A6913DB11}" type="presParOf" srcId="{05152D12-A01E-BC40-8404-8AE077BFCBBE}" destId="{6BA563B7-EC90-484D-A1F9-B1523B89BC60}" srcOrd="14" destOrd="0" presId="urn:microsoft.com/office/officeart/2005/8/layout/cycle8"/>
    <dgm:cxn modelId="{4B27B2F6-000F-3D40-B5A9-C0BCD060A002}" type="presParOf" srcId="{05152D12-A01E-BC40-8404-8AE077BFCBBE}" destId="{4A1FBDC4-29AD-7549-B4BF-628C242BF041}" srcOrd="15" destOrd="0" presId="urn:microsoft.com/office/officeart/2005/8/layout/cycle8"/>
    <dgm:cxn modelId="{54AE5857-A3B8-8146-B46A-74762A60A28B}" type="presParOf" srcId="{05152D12-A01E-BC40-8404-8AE077BFCBBE}" destId="{C60E8FEE-9596-C64D-B99B-34409D8AF86B}" srcOrd="16" destOrd="0" presId="urn:microsoft.com/office/officeart/2005/8/layout/cycle8"/>
    <dgm:cxn modelId="{798D2CF0-498D-CC4B-B5B5-B61292FBA328}" type="presParOf" srcId="{05152D12-A01E-BC40-8404-8AE077BFCBBE}" destId="{710B4CCB-DBDF-3946-824D-0F5059794B8A}" srcOrd="17" destOrd="0" presId="urn:microsoft.com/office/officeart/2005/8/layout/cycle8"/>
    <dgm:cxn modelId="{1F5874A9-667E-E14D-909D-D5E22E89F12C}" type="presParOf" srcId="{05152D12-A01E-BC40-8404-8AE077BFCBBE}" destId="{D3AF48A1-E2EF-7749-AE2A-2EB73CBD50D3}" srcOrd="18" destOrd="0" presId="urn:microsoft.com/office/officeart/2005/8/layout/cycle8"/>
    <dgm:cxn modelId="{70E94FF2-54F2-584C-A91A-427A3058FF1C}" type="presParOf" srcId="{05152D12-A01E-BC40-8404-8AE077BFCBBE}" destId="{50E149FF-E2F0-6A43-A254-627D8EFDC549}" srcOrd="19" destOrd="0" presId="urn:microsoft.com/office/officeart/2005/8/layout/cycle8"/>
    <dgm:cxn modelId="{D3F5CAA9-6F56-D447-B062-F7A0DFEB4C8E}" type="presParOf" srcId="{05152D12-A01E-BC40-8404-8AE077BFCBBE}" destId="{70E3BC56-B55C-BA42-ACE1-A35EC52AEE21}" srcOrd="20" destOrd="0" presId="urn:microsoft.com/office/officeart/2005/8/layout/cycle8"/>
    <dgm:cxn modelId="{C575F1BA-776E-2246-9C9E-9EA74F8CEAB8}" type="presParOf" srcId="{05152D12-A01E-BC40-8404-8AE077BFCBBE}" destId="{FFD52A53-E386-6C4F-956A-1ABDDDBCEED0}" srcOrd="21" destOrd="0" presId="urn:microsoft.com/office/officeart/2005/8/layout/cycle8"/>
    <dgm:cxn modelId="{80F65DE3-E78A-5A4B-A7B8-1F678E46B5DA}" type="presParOf" srcId="{05152D12-A01E-BC40-8404-8AE077BFCBBE}" destId="{22D36291-EE53-FD4E-98DF-AC18DFA3C38E}" srcOrd="22" destOrd="0" presId="urn:microsoft.com/office/officeart/2005/8/layout/cycle8"/>
    <dgm:cxn modelId="{16929C40-D028-8845-A958-B2E0A94D298A}" type="presParOf" srcId="{05152D12-A01E-BC40-8404-8AE077BFCBBE}" destId="{CD5E17B8-E841-644A-9544-4D21E1CCEAE5}" srcOrd="23" destOrd="0" presId="urn:microsoft.com/office/officeart/2005/8/layout/cycle8"/>
    <dgm:cxn modelId="{B12CDFB5-1B21-3942-916D-4E8FDFE46232}" type="presParOf" srcId="{05152D12-A01E-BC40-8404-8AE077BFCBBE}" destId="{A285DA88-F073-A04F-BF86-645FA00DC6B2}" srcOrd="24" destOrd="0" presId="urn:microsoft.com/office/officeart/2005/8/layout/cycle8"/>
    <dgm:cxn modelId="{259A4407-6EA5-C845-9189-D6DF8C0135AB}" type="presParOf" srcId="{05152D12-A01E-BC40-8404-8AE077BFCBBE}" destId="{A4A8102D-2C54-CC4D-850D-5AFC31EBD761}" srcOrd="25" destOrd="0" presId="urn:microsoft.com/office/officeart/2005/8/layout/cycle8"/>
    <dgm:cxn modelId="{0E3BEDF6-220D-1C4E-BC23-6076A08CA8A7}" type="presParOf" srcId="{05152D12-A01E-BC40-8404-8AE077BFCBBE}" destId="{BC15457E-32F4-A54F-9F93-D8DEF3B6F024}" srcOrd="26" destOrd="0" presId="urn:microsoft.com/office/officeart/2005/8/layout/cycle8"/>
    <dgm:cxn modelId="{611BE528-C523-C342-96B9-C7AA7078DD8C}" type="presParOf" srcId="{05152D12-A01E-BC40-8404-8AE077BFCBBE}" destId="{26B806CD-0144-534D-91B0-10220F4C26EE}" srcOrd="27" destOrd="0" presId="urn:microsoft.com/office/officeart/2005/8/layout/cycle8"/>
    <dgm:cxn modelId="{E0D6D656-C192-EF46-B461-F419FA686547}" type="presParOf" srcId="{05152D12-A01E-BC40-8404-8AE077BFCBBE}" destId="{3A8B2B78-6E8C-D54D-995C-FF8DB01B4711}" srcOrd="28" destOrd="0" presId="urn:microsoft.com/office/officeart/2005/8/layout/cycle8"/>
    <dgm:cxn modelId="{4FD87C3D-05B5-ED44-AF33-7F0A9FEC154D}" type="presParOf" srcId="{05152D12-A01E-BC40-8404-8AE077BFCBBE}" destId="{A70F8B5C-73AF-8E4F-BBC4-9C09212DB02A}"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238B9-4645-4207-8FFD-8990CA213263}">
      <dsp:nvSpPr>
        <dsp:cNvPr id="0" name=""/>
        <dsp:cNvSpPr/>
      </dsp:nvSpPr>
      <dsp:spPr>
        <a:xfrm>
          <a:off x="0" y="1007982"/>
          <a:ext cx="6513603" cy="8874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a:t>BeVocal’s Steps to Intervention</a:t>
          </a:r>
          <a:endParaRPr lang="en-US" sz="3700" kern="1200"/>
        </a:p>
      </dsp:txBody>
      <dsp:txXfrm>
        <a:off x="43321" y="1051303"/>
        <a:ext cx="6426961" cy="800803"/>
      </dsp:txXfrm>
    </dsp:sp>
    <dsp:sp modelId="{66DEA1F8-AC90-4BAE-87D7-82B01ECD0747}">
      <dsp:nvSpPr>
        <dsp:cNvPr id="0" name=""/>
        <dsp:cNvSpPr/>
      </dsp:nvSpPr>
      <dsp:spPr>
        <a:xfrm>
          <a:off x="0" y="2001988"/>
          <a:ext cx="6513603" cy="88744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1. Recognize Potential Harm</a:t>
          </a:r>
        </a:p>
      </dsp:txBody>
      <dsp:txXfrm>
        <a:off x="43321" y="2045309"/>
        <a:ext cx="6426961" cy="800803"/>
      </dsp:txXfrm>
    </dsp:sp>
    <dsp:sp modelId="{B46B3DDA-13FE-43AD-B090-A4BE180F174A}">
      <dsp:nvSpPr>
        <dsp:cNvPr id="0" name=""/>
        <dsp:cNvSpPr/>
      </dsp:nvSpPr>
      <dsp:spPr>
        <a:xfrm>
          <a:off x="0" y="2995993"/>
          <a:ext cx="6513603" cy="88744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2. Choose to Respond</a:t>
          </a:r>
        </a:p>
      </dsp:txBody>
      <dsp:txXfrm>
        <a:off x="43321" y="3039314"/>
        <a:ext cx="6426961" cy="800803"/>
      </dsp:txXfrm>
    </dsp:sp>
    <dsp:sp modelId="{3DE042CF-CE11-4C45-A77D-1B9B4FB04269}">
      <dsp:nvSpPr>
        <dsp:cNvPr id="0" name=""/>
        <dsp:cNvSpPr/>
      </dsp:nvSpPr>
      <dsp:spPr>
        <a:xfrm>
          <a:off x="0" y="3989998"/>
          <a:ext cx="6513603" cy="88744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3. Take Action</a:t>
          </a:r>
        </a:p>
      </dsp:txBody>
      <dsp:txXfrm>
        <a:off x="43321" y="4033319"/>
        <a:ext cx="6426961" cy="800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9D9C1-30B5-495B-9754-A228E5B0B3E1}">
      <dsp:nvSpPr>
        <dsp:cNvPr id="0" name=""/>
        <dsp:cNvSpPr/>
      </dsp:nvSpPr>
      <dsp:spPr>
        <a:xfrm>
          <a:off x="1446609" y="324"/>
          <a:ext cx="1678781" cy="109120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cs typeface="Calibri Light"/>
            </a:rPr>
            <a:t>Executive Board</a:t>
          </a:r>
        </a:p>
      </dsp:txBody>
      <dsp:txXfrm>
        <a:off x="1499877" y="53592"/>
        <a:ext cx="1572245" cy="984671"/>
      </dsp:txXfrm>
    </dsp:sp>
    <dsp:sp modelId="{68AE649D-3155-4AC9-B0E5-3DE7FD8D0D6A}">
      <dsp:nvSpPr>
        <dsp:cNvPr id="0" name=""/>
        <dsp:cNvSpPr/>
      </dsp:nvSpPr>
      <dsp:spPr>
        <a:xfrm>
          <a:off x="831052" y="545927"/>
          <a:ext cx="2909894" cy="2909894"/>
        </a:xfrm>
        <a:custGeom>
          <a:avLst/>
          <a:gdLst/>
          <a:ahLst/>
          <a:cxnLst/>
          <a:rect l="0" t="0" r="0" b="0"/>
          <a:pathLst>
            <a:path>
              <a:moveTo>
                <a:pt x="2306524" y="275249"/>
              </a:moveTo>
              <a:arcTo wR="1454947" hR="1454947" stAng="18349443" swAng="364602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867EA2D-45EE-4B29-A302-1A6530F0544C}">
      <dsp:nvSpPr>
        <dsp:cNvPr id="0" name=""/>
        <dsp:cNvSpPr/>
      </dsp:nvSpPr>
      <dsp:spPr>
        <a:xfrm>
          <a:off x="2706630" y="2182744"/>
          <a:ext cx="1678781" cy="1091207"/>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cs typeface="Calibri Light"/>
            </a:rPr>
            <a:t>Faculty Advisory Board</a:t>
          </a:r>
        </a:p>
      </dsp:txBody>
      <dsp:txXfrm>
        <a:off x="2759898" y="2236012"/>
        <a:ext cx="1572245" cy="984671"/>
      </dsp:txXfrm>
    </dsp:sp>
    <dsp:sp modelId="{C40BBB44-AC5F-46BC-8FD0-E18E95378643}">
      <dsp:nvSpPr>
        <dsp:cNvPr id="0" name=""/>
        <dsp:cNvSpPr/>
      </dsp:nvSpPr>
      <dsp:spPr>
        <a:xfrm>
          <a:off x="831052" y="545927"/>
          <a:ext cx="2909894" cy="2909894"/>
        </a:xfrm>
        <a:custGeom>
          <a:avLst/>
          <a:gdLst/>
          <a:ahLst/>
          <a:cxnLst/>
          <a:rect l="0" t="0" r="0" b="0"/>
          <a:pathLst>
            <a:path>
              <a:moveTo>
                <a:pt x="2146963" y="2734784"/>
              </a:moveTo>
              <a:arcTo wR="1454947" hR="1454947" stAng="3695978" swAng="3408043"/>
            </a:path>
          </a:pathLst>
        </a:custGeom>
        <a:noFill/>
        <a:ln w="6350" cap="flat" cmpd="sng" algn="ctr">
          <a:solidFill>
            <a:schemeClr val="accent2">
              <a:hueOff val="-727682"/>
              <a:satOff val="-41964"/>
              <a:lumOff val="4314"/>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8AB7D3-AD10-4083-8175-CD3304A0DA95}">
      <dsp:nvSpPr>
        <dsp:cNvPr id="0" name=""/>
        <dsp:cNvSpPr/>
      </dsp:nvSpPr>
      <dsp:spPr>
        <a:xfrm>
          <a:off x="186588" y="2182744"/>
          <a:ext cx="1678781" cy="109120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cs typeface="Calibri Light"/>
            </a:rPr>
            <a:t>Student Engagement</a:t>
          </a:r>
        </a:p>
      </dsp:txBody>
      <dsp:txXfrm>
        <a:off x="239856" y="2236012"/>
        <a:ext cx="1572245" cy="984671"/>
      </dsp:txXfrm>
    </dsp:sp>
    <dsp:sp modelId="{CDFA98DB-61B6-40F9-A9CB-7B802F647822}">
      <dsp:nvSpPr>
        <dsp:cNvPr id="0" name=""/>
        <dsp:cNvSpPr/>
      </dsp:nvSpPr>
      <dsp:spPr>
        <a:xfrm>
          <a:off x="831052" y="545927"/>
          <a:ext cx="2909894" cy="2909894"/>
        </a:xfrm>
        <a:custGeom>
          <a:avLst/>
          <a:gdLst/>
          <a:ahLst/>
          <a:cxnLst/>
          <a:rect l="0" t="0" r="0" b="0"/>
          <a:pathLst>
            <a:path>
              <a:moveTo>
                <a:pt x="9616" y="1621949"/>
              </a:moveTo>
              <a:arcTo wR="1454947" hR="1454947" stAng="10404536" swAng="3646021"/>
            </a:path>
          </a:pathLst>
        </a:custGeom>
        <a:noFill/>
        <a:ln w="6350" cap="flat" cmpd="sng" algn="ctr">
          <a:solidFill>
            <a:schemeClr val="accent2">
              <a:hueOff val="-1455363"/>
              <a:satOff val="-83928"/>
              <a:lumOff val="8628"/>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0FF0F-24ED-6B45-A87C-683D47BBFACF}">
      <dsp:nvSpPr>
        <dsp:cNvPr id="0" name=""/>
        <dsp:cNvSpPr/>
      </dsp:nvSpPr>
      <dsp:spPr>
        <a:xfrm>
          <a:off x="3667090" y="282997"/>
          <a:ext cx="4032504" cy="4032504"/>
        </a:xfrm>
        <a:prstGeom prst="pie">
          <a:avLst>
            <a:gd name="adj1" fmla="val 16200000"/>
            <a:gd name="adj2" fmla="val 1980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Classroom</a:t>
          </a:r>
          <a:endParaRPr lang="en-US" sz="1300" b="1" kern="1200" dirty="0"/>
        </a:p>
      </dsp:txBody>
      <dsp:txXfrm>
        <a:off x="5779354" y="798101"/>
        <a:ext cx="1056132" cy="816102"/>
      </dsp:txXfrm>
    </dsp:sp>
    <dsp:sp modelId="{051329C3-88D2-6746-B1F0-48DDD71D568A}">
      <dsp:nvSpPr>
        <dsp:cNvPr id="0" name=""/>
        <dsp:cNvSpPr/>
      </dsp:nvSpPr>
      <dsp:spPr>
        <a:xfrm>
          <a:off x="3715096" y="366047"/>
          <a:ext cx="4032504" cy="4032504"/>
        </a:xfrm>
        <a:prstGeom prst="pie">
          <a:avLst>
            <a:gd name="adj1" fmla="val 19800000"/>
            <a:gd name="adj2" fmla="val 1800000"/>
          </a:avLst>
        </a:prstGeom>
        <a:solidFill>
          <a:schemeClr val="accent1">
            <a:shade val="50000"/>
            <a:hueOff val="-189661"/>
            <a:satOff val="-10082"/>
            <a:lumOff val="15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Conversation</a:t>
          </a:r>
        </a:p>
      </dsp:txBody>
      <dsp:txXfrm>
        <a:off x="6451438" y="1998252"/>
        <a:ext cx="1104138" cy="792099"/>
      </dsp:txXfrm>
    </dsp:sp>
    <dsp:sp modelId="{0D7AD300-D080-E644-8D31-9CCB51F52AA8}">
      <dsp:nvSpPr>
        <dsp:cNvPr id="0" name=""/>
        <dsp:cNvSpPr/>
      </dsp:nvSpPr>
      <dsp:spPr>
        <a:xfrm>
          <a:off x="3667090" y="449098"/>
          <a:ext cx="4032504" cy="4032504"/>
        </a:xfrm>
        <a:prstGeom prst="pie">
          <a:avLst>
            <a:gd name="adj1" fmla="val 1800000"/>
            <a:gd name="adj2" fmla="val 5400000"/>
          </a:avLst>
        </a:prstGeom>
        <a:solidFill>
          <a:schemeClr val="accent1">
            <a:shade val="50000"/>
            <a:hueOff val="-379322"/>
            <a:satOff val="-20163"/>
            <a:lumOff val="318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Environment</a:t>
          </a:r>
        </a:p>
      </dsp:txBody>
      <dsp:txXfrm>
        <a:off x="5779354" y="3174399"/>
        <a:ext cx="1056132" cy="816102"/>
      </dsp:txXfrm>
    </dsp:sp>
    <dsp:sp modelId="{D76A1B88-DFDE-254F-9E82-3822F7C28B56}">
      <dsp:nvSpPr>
        <dsp:cNvPr id="0" name=""/>
        <dsp:cNvSpPr/>
      </dsp:nvSpPr>
      <dsp:spPr>
        <a:xfrm>
          <a:off x="3542891" y="418290"/>
          <a:ext cx="4032504" cy="4032504"/>
        </a:xfrm>
        <a:prstGeom prst="pie">
          <a:avLst>
            <a:gd name="adj1" fmla="val 5400000"/>
            <a:gd name="adj2" fmla="val 9000000"/>
          </a:avLst>
        </a:prstGeom>
        <a:solidFill>
          <a:schemeClr val="accent1">
            <a:shade val="50000"/>
            <a:hueOff val="-568983"/>
            <a:satOff val="-30245"/>
            <a:lumOff val="477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Events</a:t>
          </a:r>
        </a:p>
      </dsp:txBody>
      <dsp:txXfrm>
        <a:off x="4406999" y="3143590"/>
        <a:ext cx="1056132" cy="816102"/>
      </dsp:txXfrm>
    </dsp:sp>
    <dsp:sp modelId="{C60E8FEE-9596-C64D-B99B-34409D8AF86B}">
      <dsp:nvSpPr>
        <dsp:cNvPr id="0" name=""/>
        <dsp:cNvSpPr/>
      </dsp:nvSpPr>
      <dsp:spPr>
        <a:xfrm>
          <a:off x="3377599" y="366047"/>
          <a:ext cx="4323449" cy="4032504"/>
        </a:xfrm>
        <a:prstGeom prst="pie">
          <a:avLst>
            <a:gd name="adj1" fmla="val 9000000"/>
            <a:gd name="adj2" fmla="val 12600000"/>
          </a:avLst>
        </a:prstGeom>
        <a:solidFill>
          <a:schemeClr val="accent1">
            <a:shade val="50000"/>
            <a:hueOff val="-379322"/>
            <a:satOff val="-20163"/>
            <a:lumOff val="318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Communication</a:t>
          </a:r>
        </a:p>
      </dsp:txBody>
      <dsp:txXfrm>
        <a:off x="3583478" y="1998252"/>
        <a:ext cx="1183801" cy="792099"/>
      </dsp:txXfrm>
    </dsp:sp>
    <dsp:sp modelId="{70E3BC56-B55C-BA42-ACE1-A35EC52AEE21}">
      <dsp:nvSpPr>
        <dsp:cNvPr id="0" name=""/>
        <dsp:cNvSpPr/>
      </dsp:nvSpPr>
      <dsp:spPr>
        <a:xfrm>
          <a:off x="3571078" y="282997"/>
          <a:ext cx="4032504" cy="4032504"/>
        </a:xfrm>
        <a:prstGeom prst="pie">
          <a:avLst>
            <a:gd name="adj1" fmla="val 12600000"/>
            <a:gd name="adj2" fmla="val 16200000"/>
          </a:avLst>
        </a:prstGeom>
        <a:solidFill>
          <a:schemeClr val="accent1">
            <a:shade val="50000"/>
            <a:hueOff val="-189661"/>
            <a:satOff val="-10082"/>
            <a:lumOff val="15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err="1"/>
            <a:t>SHIFTovation</a:t>
          </a:r>
          <a:endParaRPr lang="en-US" sz="1300" b="1" kern="1200" dirty="0"/>
        </a:p>
      </dsp:txBody>
      <dsp:txXfrm>
        <a:off x="4435186" y="798101"/>
        <a:ext cx="1056132" cy="816102"/>
      </dsp:txXfrm>
    </dsp:sp>
    <dsp:sp modelId="{A285DA88-F073-A04F-BF86-645FA00DC6B2}">
      <dsp:nvSpPr>
        <dsp:cNvPr id="0" name=""/>
        <dsp:cNvSpPr/>
      </dsp:nvSpPr>
      <dsp:spPr>
        <a:xfrm>
          <a:off x="3417311" y="33366"/>
          <a:ext cx="4531766" cy="4531766"/>
        </a:xfrm>
        <a:prstGeom prst="circularArrow">
          <a:avLst>
            <a:gd name="adj1" fmla="val 5085"/>
            <a:gd name="adj2" fmla="val 327528"/>
            <a:gd name="adj3" fmla="val 19472472"/>
            <a:gd name="adj4" fmla="val 16200251"/>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A8102D-2C54-CC4D-850D-5AFC31EBD761}">
      <dsp:nvSpPr>
        <dsp:cNvPr id="0" name=""/>
        <dsp:cNvSpPr/>
      </dsp:nvSpPr>
      <dsp:spPr>
        <a:xfrm>
          <a:off x="3465317" y="116416"/>
          <a:ext cx="4531766" cy="4531766"/>
        </a:xfrm>
        <a:prstGeom prst="circularArrow">
          <a:avLst>
            <a:gd name="adj1" fmla="val 5085"/>
            <a:gd name="adj2" fmla="val 327528"/>
            <a:gd name="adj3" fmla="val 1472472"/>
            <a:gd name="adj4" fmla="val 19800000"/>
            <a:gd name="adj5" fmla="val 5932"/>
          </a:avLst>
        </a:prstGeom>
        <a:solidFill>
          <a:schemeClr val="accent1">
            <a:shade val="90000"/>
            <a:hueOff val="-192457"/>
            <a:satOff val="-9332"/>
            <a:lumOff val="130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15457E-32F4-A54F-9F93-D8DEF3B6F024}">
      <dsp:nvSpPr>
        <dsp:cNvPr id="0" name=""/>
        <dsp:cNvSpPr/>
      </dsp:nvSpPr>
      <dsp:spPr>
        <a:xfrm>
          <a:off x="3417311" y="199467"/>
          <a:ext cx="4531766" cy="4531766"/>
        </a:xfrm>
        <a:prstGeom prst="circularArrow">
          <a:avLst>
            <a:gd name="adj1" fmla="val 5085"/>
            <a:gd name="adj2" fmla="val 327528"/>
            <a:gd name="adj3" fmla="val 5072221"/>
            <a:gd name="adj4" fmla="val 1800000"/>
            <a:gd name="adj5" fmla="val 5932"/>
          </a:avLst>
        </a:prstGeom>
        <a:solidFill>
          <a:schemeClr val="accent1">
            <a:shade val="90000"/>
            <a:hueOff val="-384915"/>
            <a:satOff val="-18664"/>
            <a:lumOff val="261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B806CD-0144-534D-91B0-10220F4C26EE}">
      <dsp:nvSpPr>
        <dsp:cNvPr id="0" name=""/>
        <dsp:cNvSpPr/>
      </dsp:nvSpPr>
      <dsp:spPr>
        <a:xfrm>
          <a:off x="3293407" y="168658"/>
          <a:ext cx="4531766" cy="4531766"/>
        </a:xfrm>
        <a:prstGeom prst="circularArrow">
          <a:avLst>
            <a:gd name="adj1" fmla="val 5085"/>
            <a:gd name="adj2" fmla="val 327528"/>
            <a:gd name="adj3" fmla="val 8672472"/>
            <a:gd name="adj4" fmla="val 5400251"/>
            <a:gd name="adj5" fmla="val 5932"/>
          </a:avLst>
        </a:prstGeom>
        <a:solidFill>
          <a:schemeClr val="accent1">
            <a:shade val="90000"/>
            <a:hueOff val="-577372"/>
            <a:satOff val="-27996"/>
            <a:lumOff val="3918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8B2B78-6E8C-D54D-995C-FF8DB01B4711}">
      <dsp:nvSpPr>
        <dsp:cNvPr id="0" name=""/>
        <dsp:cNvSpPr/>
      </dsp:nvSpPr>
      <dsp:spPr>
        <a:xfrm>
          <a:off x="3272195" y="116416"/>
          <a:ext cx="4531766" cy="4531766"/>
        </a:xfrm>
        <a:prstGeom prst="circularArrow">
          <a:avLst>
            <a:gd name="adj1" fmla="val 5085"/>
            <a:gd name="adj2" fmla="val 327528"/>
            <a:gd name="adj3" fmla="val 12272472"/>
            <a:gd name="adj4" fmla="val 9000000"/>
            <a:gd name="adj5" fmla="val 5932"/>
          </a:avLst>
        </a:prstGeom>
        <a:solidFill>
          <a:schemeClr val="accent1">
            <a:shade val="90000"/>
            <a:hueOff val="-384915"/>
            <a:satOff val="-18664"/>
            <a:lumOff val="261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0F8B5C-73AF-8E4F-BBC4-9C09212DB02A}">
      <dsp:nvSpPr>
        <dsp:cNvPr id="0" name=""/>
        <dsp:cNvSpPr/>
      </dsp:nvSpPr>
      <dsp:spPr>
        <a:xfrm>
          <a:off x="3321594" y="33366"/>
          <a:ext cx="4531766" cy="4531766"/>
        </a:xfrm>
        <a:prstGeom prst="circularArrow">
          <a:avLst>
            <a:gd name="adj1" fmla="val 5085"/>
            <a:gd name="adj2" fmla="val 327528"/>
            <a:gd name="adj3" fmla="val 15872221"/>
            <a:gd name="adj4" fmla="val 12600000"/>
            <a:gd name="adj5" fmla="val 5932"/>
          </a:avLst>
        </a:prstGeom>
        <a:solidFill>
          <a:schemeClr val="accent1">
            <a:shade val="90000"/>
            <a:hueOff val="-192457"/>
            <a:satOff val="-9332"/>
            <a:lumOff val="1306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7072"/>
          </a:xfrm>
          <a:prstGeom prst="rect">
            <a:avLst/>
          </a:prstGeom>
        </p:spPr>
        <p:txBody>
          <a:bodyPr vert="horz" lIns="92930" tIns="46465" rIns="92930" bIns="46465" rtlCol="0"/>
          <a:lstStyle>
            <a:lvl1pPr algn="r">
              <a:defRPr sz="1200"/>
            </a:lvl1pPr>
          </a:lstStyle>
          <a:p>
            <a:fld id="{3EF03602-FA1D-4822-BCE6-99C1362CA287}" type="datetimeFigureOut">
              <a:rPr lang="en-US" smtClean="0"/>
              <a:t>9/16/19</a:t>
            </a:fld>
            <a:endParaRPr lang="en-US"/>
          </a:p>
        </p:txBody>
      </p:sp>
      <p:sp>
        <p:nvSpPr>
          <p:cNvPr id="4" name="Footer Placeholder 3"/>
          <p:cNvSpPr>
            <a:spLocks noGrp="1"/>
          </p:cNvSpPr>
          <p:nvPr>
            <p:ph type="ftr" sz="quarter" idx="2"/>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30"/>
            <a:ext cx="3013763" cy="467071"/>
          </a:xfrm>
          <a:prstGeom prst="rect">
            <a:avLst/>
          </a:prstGeom>
        </p:spPr>
        <p:txBody>
          <a:bodyPr vert="horz" lIns="92930" tIns="46465" rIns="92930" bIns="46465" rtlCol="0" anchor="b"/>
          <a:lstStyle>
            <a:lvl1pPr algn="r">
              <a:defRPr sz="1200"/>
            </a:lvl1pPr>
          </a:lstStyle>
          <a:p>
            <a:fld id="{E574D07C-BF46-4454-B6BA-EA681F6001AC}" type="slidenum">
              <a:rPr lang="en-US" smtClean="0"/>
              <a:t>‹#›</a:t>
            </a:fld>
            <a:endParaRPr lang="en-US"/>
          </a:p>
        </p:txBody>
      </p:sp>
    </p:spTree>
    <p:extLst>
      <p:ext uri="{BB962C8B-B14F-4D97-AF65-F5344CB8AC3E}">
        <p14:creationId xmlns:p14="http://schemas.microsoft.com/office/powerpoint/2010/main" val="3963012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DD173560-958F-4600-8D75-B23B695A851A}" type="datetimeFigureOut">
              <a:rPr lang="en-US" smtClean="0"/>
              <a:t>9/16/19</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B627DE02-3239-493C-B3F9-531BBD7A272B}" type="slidenum">
              <a:rPr lang="en-US" smtClean="0"/>
              <a:t>‹#›</a:t>
            </a:fld>
            <a:endParaRPr lang="en-US"/>
          </a:p>
        </p:txBody>
      </p:sp>
    </p:spTree>
    <p:extLst>
      <p:ext uri="{BB962C8B-B14F-4D97-AF65-F5344CB8AC3E}">
        <p14:creationId xmlns:p14="http://schemas.microsoft.com/office/powerpoint/2010/main" val="3056567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1</a:t>
            </a:fld>
            <a:endParaRPr lang="en-US"/>
          </a:p>
        </p:txBody>
      </p:sp>
    </p:spTree>
    <p:extLst>
      <p:ext uri="{BB962C8B-B14F-4D97-AF65-F5344CB8AC3E}">
        <p14:creationId xmlns:p14="http://schemas.microsoft.com/office/powerpoint/2010/main" val="1779054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10</a:t>
            </a:fld>
            <a:endParaRPr lang="en-US"/>
          </a:p>
        </p:txBody>
      </p:sp>
    </p:spTree>
    <p:extLst>
      <p:ext uri="{BB962C8B-B14F-4D97-AF65-F5344CB8AC3E}">
        <p14:creationId xmlns:p14="http://schemas.microsoft.com/office/powerpoint/2010/main" val="3938111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11</a:t>
            </a:fld>
            <a:endParaRPr lang="en-US"/>
          </a:p>
        </p:txBody>
      </p:sp>
    </p:spTree>
    <p:extLst>
      <p:ext uri="{BB962C8B-B14F-4D97-AF65-F5344CB8AC3E}">
        <p14:creationId xmlns:p14="http://schemas.microsoft.com/office/powerpoint/2010/main" val="2641160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12</a:t>
            </a:fld>
            <a:endParaRPr lang="en-US"/>
          </a:p>
        </p:txBody>
      </p:sp>
    </p:spTree>
    <p:extLst>
      <p:ext uri="{BB962C8B-B14F-4D97-AF65-F5344CB8AC3E}">
        <p14:creationId xmlns:p14="http://schemas.microsoft.com/office/powerpoint/2010/main" val="2592879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13</a:t>
            </a:fld>
            <a:endParaRPr lang="en-US"/>
          </a:p>
        </p:txBody>
      </p:sp>
    </p:spTree>
    <p:extLst>
      <p:ext uri="{BB962C8B-B14F-4D97-AF65-F5344CB8AC3E}">
        <p14:creationId xmlns:p14="http://schemas.microsoft.com/office/powerpoint/2010/main" val="3837261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14</a:t>
            </a:fld>
            <a:endParaRPr lang="en-US"/>
          </a:p>
        </p:txBody>
      </p:sp>
    </p:spTree>
    <p:extLst>
      <p:ext uri="{BB962C8B-B14F-4D97-AF65-F5344CB8AC3E}">
        <p14:creationId xmlns:p14="http://schemas.microsoft.com/office/powerpoint/2010/main" val="184807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15</a:t>
            </a:fld>
            <a:endParaRPr lang="en-US"/>
          </a:p>
        </p:txBody>
      </p:sp>
    </p:spTree>
    <p:extLst>
      <p:ext uri="{BB962C8B-B14F-4D97-AF65-F5344CB8AC3E}">
        <p14:creationId xmlns:p14="http://schemas.microsoft.com/office/powerpoint/2010/main" val="2622246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UT Wellness Network committee- started in 2012</a:t>
            </a:r>
          </a:p>
          <a:p>
            <a:pPr lvl="1"/>
            <a:r>
              <a:rPr lang="en-US" sz="1200" kern="1200" dirty="0">
                <a:solidFill>
                  <a:schemeClr val="tx1"/>
                </a:solidFill>
                <a:effectLst/>
                <a:latin typeface="+mn-lt"/>
                <a:ea typeface="+mn-ea"/>
                <a:cs typeface="+mn-cs"/>
              </a:rPr>
              <a:t>Stakeholders came together, organic growth from committee overtime</a:t>
            </a:r>
          </a:p>
          <a:p>
            <a:pPr lvl="1"/>
            <a:r>
              <a:rPr lang="en-US" sz="1200" kern="1200" dirty="0">
                <a:solidFill>
                  <a:schemeClr val="tx1"/>
                </a:solidFill>
                <a:effectLst/>
                <a:latin typeface="+mn-lt"/>
                <a:ea typeface="+mn-ea"/>
                <a:cs typeface="+mn-cs"/>
              </a:rPr>
              <a:t>Since has evolved into a multi-level initiative, with full time and part time staff support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5E1236-BCA5-1143-B1F0-EDC1596EF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16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kern="1200" dirty="0" err="1">
                <a:solidFill>
                  <a:schemeClr val="tx1"/>
                </a:solidFill>
                <a:latin typeface="+mn-lt"/>
                <a:ea typeface="+mn-ea"/>
                <a:cs typeface="+mn-cs"/>
              </a:rPr>
              <a:t>BeVocal’s</a:t>
            </a:r>
            <a:r>
              <a:rPr lang="en-US" sz="1200" b="0" kern="1200" dirty="0">
                <a:solidFill>
                  <a:schemeClr val="tx1"/>
                </a:solidFill>
                <a:latin typeface="+mn-lt"/>
                <a:ea typeface="+mn-ea"/>
                <a:cs typeface="+mn-cs"/>
              </a:rPr>
              <a:t> vision is that it envisions a community that engages and invests in everyone’s safety and well-being.</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kern="1200" dirty="0" err="1">
                <a:solidFill>
                  <a:schemeClr val="tx1"/>
                </a:solidFill>
                <a:latin typeface="+mn-lt"/>
                <a:ea typeface="+mn-ea"/>
                <a:cs typeface="+mn-cs"/>
              </a:rPr>
              <a:t>BeVocal’s</a:t>
            </a:r>
            <a:r>
              <a:rPr lang="en-US" sz="1200" b="0" kern="1200" dirty="0">
                <a:solidFill>
                  <a:schemeClr val="tx1"/>
                </a:solidFill>
                <a:latin typeface="+mn-lt"/>
                <a:ea typeface="+mn-ea"/>
                <a:cs typeface="+mn-cs"/>
              </a:rPr>
              <a:t> mission is to enhance bystanders’ confidence and motivation to intervene in order to prevent and reduce harm.</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b="0" kern="1200" dirty="0">
              <a:solidFill>
                <a:schemeClr val="tx1"/>
              </a:solidFill>
              <a:latin typeface="+mn-lt"/>
              <a:ea typeface="+mn-ea"/>
              <a:cs typeface="+mn-cs"/>
            </a:endParaRPr>
          </a:p>
          <a:p>
            <a:pPr marL="171450" indent="-171450">
              <a:buFont typeface="Arial" charset="0"/>
              <a:buChar char="•"/>
            </a:pPr>
            <a:endParaRPr lang="en-US" dirty="0"/>
          </a:p>
          <a:p>
            <a:pPr marL="171450" indent="-171450">
              <a:buFont typeface="Arial" charset="0"/>
              <a:buChar char="•"/>
            </a:pPr>
            <a:r>
              <a:rPr lang="en-US" dirty="0"/>
              <a:t>Help BeVocal infuse bystander intervention across UT Austin by partnering with as many campus entities as possible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5E1236-BCA5-1143-B1F0-EDC1596EF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598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r>
              <a:rPr lang="en-US" b="1" dirty="0"/>
              <a:t>Definition:</a:t>
            </a:r>
            <a:r>
              <a:rPr lang="en-US" b="1" baseline="0" dirty="0"/>
              <a:t> </a:t>
            </a:r>
            <a:r>
              <a:rPr lang="en-US" dirty="0"/>
              <a:t>Bystander intervention is recognizing a potentially harmful situation or interaction and choosing to respond in a way that could positively influence the outcome. </a:t>
            </a:r>
          </a:p>
          <a:p>
            <a:pPr marL="171450" indent="-171450" defTabSz="934974">
              <a:buFont typeface="Arial" charset="0"/>
              <a:buChar char="•"/>
              <a:defRPr/>
            </a:pPr>
            <a:r>
              <a:rPr lang="en-US" dirty="0"/>
              <a:t>It is one of the few research backed and evidence-informed</a:t>
            </a:r>
            <a:r>
              <a:rPr lang="en-US" baseline="0" dirty="0"/>
              <a:t> ways that has showed to be effective in curbing and preventing sexual assaults and other forms of harm. </a:t>
            </a:r>
            <a:endParaRPr lang="en-US" dirty="0"/>
          </a:p>
          <a:p>
            <a:pPr marL="171450" indent="-171450" defTabSz="934974">
              <a:buFont typeface="Arial" charset="0"/>
              <a:buChar char="•"/>
              <a:defRPr/>
            </a:pPr>
            <a:r>
              <a:rPr lang="en-US" dirty="0"/>
              <a:t>BeVocal is designed to address multiple types of harm and enhance an individual’s confidence to intervene. The BeVocal initiative seeks to promote intervention as a norm of our community and in turn change the campus culture. </a:t>
            </a:r>
          </a:p>
          <a:p>
            <a:pPr defTabSz="934974">
              <a:defRPr/>
            </a:pPr>
            <a:endParaRPr lang="en-US" dirty="0"/>
          </a:p>
          <a:p>
            <a:r>
              <a:rPr lang="en-US" sz="1200" i="0" kern="1200" dirty="0">
                <a:solidFill>
                  <a:schemeClr val="tx1"/>
                </a:solidFill>
                <a:effectLst/>
                <a:latin typeface="Calibri" pitchFamily="34" charset="0"/>
                <a:ea typeface="+mn-ea"/>
                <a:cs typeface="+mn-cs"/>
              </a:rPr>
              <a:t>Often when people think of moments of harm, they imagine or reflect on when high-risk behavior, such as a physical assault, alcohol poisoning, or a hate crime occurring. </a:t>
            </a:r>
          </a:p>
          <a:p>
            <a:pPr marL="171450" indent="-171450">
              <a:buFont typeface="Arial" charset="0"/>
              <a:buChar char="•"/>
            </a:pPr>
            <a:r>
              <a:rPr lang="en-US" sz="1200" i="0" kern="1200" dirty="0">
                <a:solidFill>
                  <a:schemeClr val="tx1"/>
                </a:solidFill>
                <a:effectLst/>
                <a:latin typeface="Calibri" pitchFamily="34" charset="0"/>
                <a:ea typeface="+mn-ea"/>
                <a:cs typeface="+mn-cs"/>
              </a:rPr>
              <a:t>We ask that participants in </a:t>
            </a:r>
            <a:r>
              <a:rPr lang="en-US" sz="1200" i="0" kern="1200" dirty="0" err="1">
                <a:solidFill>
                  <a:schemeClr val="tx1"/>
                </a:solidFill>
                <a:effectLst/>
                <a:latin typeface="Calibri" pitchFamily="34" charset="0"/>
                <a:ea typeface="+mn-ea"/>
                <a:cs typeface="+mn-cs"/>
              </a:rPr>
              <a:t>BeVocal</a:t>
            </a:r>
            <a:r>
              <a:rPr lang="en-US" sz="1200" i="0" kern="1200" dirty="0">
                <a:solidFill>
                  <a:schemeClr val="tx1"/>
                </a:solidFill>
                <a:effectLst/>
                <a:latin typeface="Calibri" pitchFamily="34" charset="0"/>
                <a:ea typeface="+mn-ea"/>
                <a:cs typeface="+mn-cs"/>
              </a:rPr>
              <a:t> trainings and workshops “zoom out” to look at the culture that enables harm to occur in the first place.  </a:t>
            </a:r>
          </a:p>
          <a:p>
            <a:pPr marL="171450" indent="-171450">
              <a:buFont typeface="Arial" charset="0"/>
              <a:buChar char="•"/>
            </a:pPr>
            <a:r>
              <a:rPr lang="en-US" sz="1200" i="0" kern="1200" dirty="0">
                <a:solidFill>
                  <a:schemeClr val="tx1"/>
                </a:solidFill>
                <a:effectLst/>
                <a:latin typeface="Calibri" pitchFamily="34" charset="0"/>
                <a:ea typeface="+mn-ea"/>
                <a:cs typeface="+mn-cs"/>
              </a:rPr>
              <a:t>This means holding each other accountable for our language and subtle actions that either create a culture of safety and inclusivity or one that may be alienating, oppressive, or otherwise stressful. </a:t>
            </a:r>
          </a:p>
          <a:p>
            <a:pPr defTabSz="934974">
              <a:defRPr/>
            </a:pPr>
            <a:endParaRPr lang="en-US" b="1" i="0" dirty="0"/>
          </a:p>
          <a:p>
            <a:pPr defTabSz="934974">
              <a:defRPr/>
            </a:pPr>
            <a:r>
              <a:rPr lang="en-US" b="1" i="0" dirty="0"/>
              <a:t>In our workshops and trainings, we dive deeper into each of the steps – Recognize. Choose. Act. </a:t>
            </a:r>
          </a:p>
          <a:p>
            <a:pPr marL="0" marR="0" lvl="0" indent="0" algn="l" defTabSz="934974" rtl="0" eaLnBrk="1" fontAlgn="auto" latinLnBrk="0" hangingPunct="1">
              <a:lnSpc>
                <a:spcPct val="100000"/>
              </a:lnSpc>
              <a:spcBef>
                <a:spcPts val="0"/>
              </a:spcBef>
              <a:spcAft>
                <a:spcPts val="0"/>
              </a:spcAft>
              <a:buClrTx/>
              <a:buSzTx/>
              <a:buFontTx/>
              <a:buNone/>
              <a:tabLst/>
              <a:defRPr/>
            </a:pPr>
            <a:r>
              <a:rPr lang="en-US" baseline="0" dirty="0"/>
              <a:t>Taking action can mean a lot of things, whether it be directly confronting the situation or indirectly helping by getting other people involved, there is no one way to intervene and no hierarchy of forms of action. The important thing is that you assess the situation, consider your safety, and take action. </a:t>
            </a:r>
            <a:endParaRPr lang="en-US" dirty="0"/>
          </a:p>
          <a:p>
            <a:pPr defTabSz="934974">
              <a:defRPr/>
            </a:pPr>
            <a:endParaRPr lang="en-US" b="1" i="0" dirty="0"/>
          </a:p>
          <a:p>
            <a:pPr defTabSz="934974">
              <a:defRPr/>
            </a:pPr>
            <a:endParaRPr lang="en-US" b="1" i="0" dirty="0"/>
          </a:p>
          <a:p>
            <a:r>
              <a:rPr lang="en-US" sz="1200" b="1" i="0" kern="1200" dirty="0">
                <a:solidFill>
                  <a:schemeClr val="tx1"/>
                </a:solidFill>
                <a:effectLst/>
                <a:latin typeface="Calibri" pitchFamily="34" charset="0"/>
                <a:ea typeface="+mn-ea"/>
                <a:cs typeface="+mn-cs"/>
              </a:rPr>
              <a:t>There</a:t>
            </a:r>
            <a:r>
              <a:rPr lang="en-US" sz="1200" b="1" i="0" kern="1200" baseline="0" dirty="0">
                <a:solidFill>
                  <a:schemeClr val="tx1"/>
                </a:solidFill>
                <a:effectLst/>
                <a:latin typeface="Calibri" pitchFamily="34" charset="0"/>
                <a:ea typeface="+mn-ea"/>
                <a:cs typeface="+mn-cs"/>
              </a:rPr>
              <a:t> is a lot of research out there on the impact of various forms of harm, which could be in the form of bullying, harassment, assault and more. And the impact is serious, and that’s why this work is so important. Harm can lead to:</a:t>
            </a:r>
          </a:p>
          <a:p>
            <a:pPr marL="171450" indent="-171450">
              <a:buFont typeface="Arial" charset="0"/>
              <a:buChar char="•"/>
            </a:pPr>
            <a:r>
              <a:rPr lang="en-US" sz="1200" b="0" i="0" kern="1200" baseline="0" dirty="0">
                <a:solidFill>
                  <a:schemeClr val="tx1"/>
                </a:solidFill>
                <a:effectLst/>
                <a:latin typeface="Calibri" pitchFamily="34" charset="0"/>
                <a:ea typeface="+mn-ea"/>
                <a:cs typeface="+mn-cs"/>
              </a:rPr>
              <a:t>Psychological impacts such as trauma, depression, anxiety, and PTSD, depending on the severity of the incident</a:t>
            </a:r>
          </a:p>
          <a:p>
            <a:pPr marL="171450" indent="-171450">
              <a:buFont typeface="Arial" charset="0"/>
              <a:buChar char="•"/>
            </a:pPr>
            <a:r>
              <a:rPr lang="en-US" sz="1200" i="0" kern="1200" dirty="0">
                <a:solidFill>
                  <a:schemeClr val="tx1"/>
                </a:solidFill>
                <a:effectLst/>
                <a:latin typeface="Calibri" pitchFamily="34" charset="0"/>
                <a:ea typeface="+mn-ea"/>
                <a:cs typeface="+mn-cs"/>
              </a:rPr>
              <a:t>Behavioral</a:t>
            </a:r>
            <a:r>
              <a:rPr lang="en-US" sz="1200" i="0" kern="1200" baseline="0" dirty="0">
                <a:solidFill>
                  <a:schemeClr val="tx1"/>
                </a:solidFill>
                <a:effectLst/>
                <a:latin typeface="Calibri" pitchFamily="34" charset="0"/>
                <a:ea typeface="+mn-ea"/>
                <a:cs typeface="+mn-cs"/>
              </a:rPr>
              <a:t> impacts such as limiting mobility, people choosing not to go out at a certain time or to a certain location</a:t>
            </a:r>
          </a:p>
          <a:p>
            <a:pPr marL="171450" indent="-171450">
              <a:buFont typeface="Arial" charset="0"/>
              <a:buChar char="•"/>
            </a:pPr>
            <a:r>
              <a:rPr lang="en-US" sz="1200" i="0" kern="1200" baseline="0" dirty="0">
                <a:solidFill>
                  <a:schemeClr val="tx1"/>
                </a:solidFill>
                <a:effectLst/>
                <a:latin typeface="Calibri" pitchFamily="34" charset="0"/>
                <a:ea typeface="+mn-ea"/>
                <a:cs typeface="+mn-cs"/>
              </a:rPr>
              <a:t>Missing work or school, or even leaving a job and transferring schools</a:t>
            </a:r>
          </a:p>
          <a:p>
            <a:pPr marL="171450" indent="-171450">
              <a:buFont typeface="Arial" charset="0"/>
              <a:buChar char="•"/>
            </a:pPr>
            <a:r>
              <a:rPr lang="en-US" sz="1200" i="0" kern="1200" baseline="0" dirty="0">
                <a:solidFill>
                  <a:schemeClr val="tx1"/>
                </a:solidFill>
                <a:effectLst/>
                <a:latin typeface="Calibri" pitchFamily="34" charset="0"/>
                <a:ea typeface="+mn-ea"/>
                <a:cs typeface="+mn-cs"/>
              </a:rPr>
              <a:t>It really affects the quality of our lives, in our neighborhoods and our communities</a:t>
            </a:r>
          </a:p>
          <a:p>
            <a:pPr defTabSz="934974">
              <a:defRPr/>
            </a:pPr>
            <a:endParaRPr lang="en-US" b="1" i="0" dirty="0"/>
          </a:p>
          <a:p>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5E1236-BCA5-1143-B1F0-EDC1596EF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74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Earlier this year, we wanted to find out from faculty what their experiences around harm and bystander intervention has been, and what they would want to see if there was expansion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5E1236-BCA5-1143-B1F0-EDC1596EF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20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2</a:t>
            </a:fld>
            <a:endParaRPr lang="en-US"/>
          </a:p>
        </p:txBody>
      </p:sp>
    </p:spTree>
    <p:extLst>
      <p:ext uri="{BB962C8B-B14F-4D97-AF65-F5344CB8AC3E}">
        <p14:creationId xmlns:p14="http://schemas.microsoft.com/office/powerpoint/2010/main" val="901620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themes developing through the videos and preliminary work. </a:t>
            </a:r>
          </a:p>
          <a:p>
            <a:endParaRPr lang="en-US" dirty="0"/>
          </a:p>
          <a:p>
            <a:r>
              <a:rPr lang="en-US" dirty="0"/>
              <a:t>Hope to debut at FIC Symposium in November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5E1236-BCA5-1143-B1F0-EDC1596EFA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056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34D3D-5FCC-4241-9965-9C9315B9EE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245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7DF26-55B1-440F-A8E3-3C9312DA8A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484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29</a:t>
            </a:fld>
            <a:endParaRPr lang="en-US"/>
          </a:p>
        </p:txBody>
      </p:sp>
    </p:spTree>
    <p:extLst>
      <p:ext uri="{BB962C8B-B14F-4D97-AF65-F5344CB8AC3E}">
        <p14:creationId xmlns:p14="http://schemas.microsoft.com/office/powerpoint/2010/main" val="86873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3</a:t>
            </a:fld>
            <a:endParaRPr lang="en-US"/>
          </a:p>
        </p:txBody>
      </p:sp>
    </p:spTree>
    <p:extLst>
      <p:ext uri="{BB962C8B-B14F-4D97-AF65-F5344CB8AC3E}">
        <p14:creationId xmlns:p14="http://schemas.microsoft.com/office/powerpoint/2010/main" val="88396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4</a:t>
            </a:fld>
            <a:endParaRPr lang="en-US"/>
          </a:p>
        </p:txBody>
      </p:sp>
    </p:spTree>
    <p:extLst>
      <p:ext uri="{BB962C8B-B14F-4D97-AF65-F5344CB8AC3E}">
        <p14:creationId xmlns:p14="http://schemas.microsoft.com/office/powerpoint/2010/main" val="462967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5</a:t>
            </a:fld>
            <a:endParaRPr lang="en-US"/>
          </a:p>
        </p:txBody>
      </p:sp>
    </p:spTree>
    <p:extLst>
      <p:ext uri="{BB962C8B-B14F-4D97-AF65-F5344CB8AC3E}">
        <p14:creationId xmlns:p14="http://schemas.microsoft.com/office/powerpoint/2010/main" val="108051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6</a:t>
            </a:fld>
            <a:endParaRPr lang="en-US"/>
          </a:p>
        </p:txBody>
      </p:sp>
    </p:spTree>
    <p:extLst>
      <p:ext uri="{BB962C8B-B14F-4D97-AF65-F5344CB8AC3E}">
        <p14:creationId xmlns:p14="http://schemas.microsoft.com/office/powerpoint/2010/main" val="81626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7</a:t>
            </a:fld>
            <a:endParaRPr lang="en-US"/>
          </a:p>
        </p:txBody>
      </p:sp>
    </p:spTree>
    <p:extLst>
      <p:ext uri="{BB962C8B-B14F-4D97-AF65-F5344CB8AC3E}">
        <p14:creationId xmlns:p14="http://schemas.microsoft.com/office/powerpoint/2010/main" val="1643232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8</a:t>
            </a:fld>
            <a:endParaRPr lang="en-US"/>
          </a:p>
        </p:txBody>
      </p:sp>
    </p:spTree>
    <p:extLst>
      <p:ext uri="{BB962C8B-B14F-4D97-AF65-F5344CB8AC3E}">
        <p14:creationId xmlns:p14="http://schemas.microsoft.com/office/powerpoint/2010/main" val="3153455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7DE02-3239-493C-B3F9-531BBD7A272B}" type="slidenum">
              <a:rPr lang="en-US" smtClean="0"/>
              <a:t>9</a:t>
            </a:fld>
            <a:endParaRPr lang="en-US"/>
          </a:p>
        </p:txBody>
      </p:sp>
    </p:spTree>
    <p:extLst>
      <p:ext uri="{BB962C8B-B14F-4D97-AF65-F5344CB8AC3E}">
        <p14:creationId xmlns:p14="http://schemas.microsoft.com/office/powerpoint/2010/main" val="3848336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CE55D9-B5DD-404F-9FF1-3294CEA16EE3}"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B6122-E210-4942-87D1-14690F9662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E55D9-B5DD-404F-9FF1-3294CEA16EE3}"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B6122-E210-4942-87D1-14690F9662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E55D9-B5DD-404F-9FF1-3294CEA16EE3}"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B6122-E210-4942-87D1-14690F96625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d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884238"/>
            <a:ext cx="10972800" cy="4957762"/>
          </a:xfrm>
          <a:prstGeom prst="rect">
            <a:avLst/>
          </a:prstGeom>
        </p:spPr>
        <p:txBody>
          <a:bodyPr/>
          <a:lstStyle>
            <a:lvl2pPr marL="0" indent="0">
              <a:buFont typeface="Arial"/>
              <a:buNone/>
              <a:defRPr/>
            </a:lvl2pPr>
            <a:lvl3pPr marL="0" indent="0">
              <a:buFont typeface="Courier New"/>
              <a:buNone/>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9392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914400" y="2130428"/>
            <a:ext cx="10363200" cy="1470025"/>
          </a:xfrm>
        </p:spPr>
        <p:txBody>
          <a:bodyPr/>
          <a:lstStyle>
            <a:lvl1pPr algn="l">
              <a:defRPr>
                <a:solidFill>
                  <a:srgbClr val="C6531F"/>
                </a:solidFill>
              </a:defRPr>
            </a:lvl1pPr>
          </a:lstStyle>
          <a:p>
            <a:r>
              <a:rPr lang="en-US" dirty="0"/>
              <a:t>Master title Arial Regular, 44pt</a:t>
            </a:r>
          </a:p>
        </p:txBody>
      </p:sp>
      <p:sp>
        <p:nvSpPr>
          <p:cNvPr id="5" name="Subtitle 2"/>
          <p:cNvSpPr>
            <a:spLocks noGrp="1"/>
          </p:cNvSpPr>
          <p:nvPr>
            <p:ph type="subTitle" idx="1" hasCustomPrompt="1"/>
          </p:nvPr>
        </p:nvSpPr>
        <p:spPr>
          <a:xfrm>
            <a:off x="914400" y="3886200"/>
            <a:ext cx="10363200" cy="1752600"/>
          </a:xfrm>
        </p:spPr>
        <p:txBody>
          <a:bodyPr/>
          <a:lstStyle>
            <a:lvl1pPr marL="0" indent="0" algn="l">
              <a:buNone/>
              <a:defRPr>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 Arial Regular, 32 </a:t>
            </a:r>
            <a:r>
              <a:rPr lang="en-US" dirty="0" err="1"/>
              <a:t>pt</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1092200"/>
            <a:ext cx="10972800" cy="1143000"/>
          </a:xfrm>
        </p:spPr>
        <p:txBody>
          <a:bodyPr/>
          <a:lstStyle>
            <a:lvl1pPr algn="l">
              <a:defRPr>
                <a:solidFill>
                  <a:srgbClr val="C6531F"/>
                </a:solidFill>
              </a:defRPr>
            </a:lvl1pPr>
          </a:lstStyle>
          <a:p>
            <a:r>
              <a:rPr lang="en-US" dirty="0"/>
              <a:t>Master title Arial Regular, 44pt</a:t>
            </a:r>
          </a:p>
        </p:txBody>
      </p:sp>
      <p:sp>
        <p:nvSpPr>
          <p:cNvPr id="5" name="Content Placeholder 2"/>
          <p:cNvSpPr>
            <a:spLocks noGrp="1"/>
          </p:cNvSpPr>
          <p:nvPr>
            <p:ph idx="1" hasCustomPrompt="1"/>
          </p:nvPr>
        </p:nvSpPr>
        <p:spPr>
          <a:xfrm>
            <a:off x="609600" y="2205038"/>
            <a:ext cx="10972800" cy="4373563"/>
          </a:xfrm>
        </p:spPr>
        <p:txBody>
          <a:bodyPr/>
          <a:lstStyle>
            <a:lvl1pPr algn="l">
              <a:defRPr>
                <a:solidFill>
                  <a:srgbClr val="404040"/>
                </a:solidFill>
              </a:defRPr>
            </a:lvl1pPr>
            <a:lvl2pPr algn="l">
              <a:defRPr>
                <a:solidFill>
                  <a:srgbClr val="404040"/>
                </a:solidFill>
              </a:defRPr>
            </a:lvl2pPr>
            <a:lvl3pPr algn="l">
              <a:defRPr baseline="0">
                <a:solidFill>
                  <a:srgbClr val="404040"/>
                </a:solidFill>
              </a:defRPr>
            </a:lvl3pPr>
            <a:lvl4pPr algn="l">
              <a:defRPr>
                <a:solidFill>
                  <a:srgbClr val="404040"/>
                </a:solidFill>
              </a:defRPr>
            </a:lvl4pPr>
            <a:lvl5pPr algn="l">
              <a:defRPr>
                <a:solidFill>
                  <a:srgbClr val="404040"/>
                </a:solidFill>
              </a:defRPr>
            </a:lvl5pPr>
          </a:lstStyle>
          <a:p>
            <a:pPr lvl="0"/>
            <a:r>
              <a:rPr lang="en-US" dirty="0"/>
              <a:t>Bullet Arial Regular, 32 </a:t>
            </a:r>
            <a:r>
              <a:rPr lang="en-US" dirty="0" err="1"/>
              <a:t>pt</a:t>
            </a:r>
            <a:endParaRPr lang="en-US" dirty="0"/>
          </a:p>
          <a:p>
            <a:pPr lvl="1"/>
            <a:r>
              <a:rPr lang="en-US" dirty="0"/>
              <a:t>Second level, 28 </a:t>
            </a:r>
            <a:r>
              <a:rPr lang="en-US" dirty="0" err="1"/>
              <a:t>pt</a:t>
            </a:r>
            <a:endParaRPr lang="en-US" dirty="0"/>
          </a:p>
          <a:p>
            <a:pPr lvl="2"/>
            <a:r>
              <a:rPr lang="en-US" dirty="0"/>
              <a:t>Third level, 24 </a:t>
            </a:r>
            <a:r>
              <a:rPr lang="en-US" dirty="0" err="1"/>
              <a:t>pt</a:t>
            </a:r>
            <a:endParaRPr lang="en-US" dirty="0"/>
          </a:p>
          <a:p>
            <a:pPr lvl="3"/>
            <a:r>
              <a:rPr lang="en-US" dirty="0"/>
              <a:t>Fourth level, 20 </a:t>
            </a:r>
            <a:r>
              <a:rPr lang="en-US" dirty="0" err="1"/>
              <a:t>pt</a:t>
            </a:r>
            <a:endParaRPr lang="en-US" dirty="0"/>
          </a:p>
          <a:p>
            <a:pPr lvl="4"/>
            <a:r>
              <a:rPr lang="en-US" dirty="0"/>
              <a:t>Fifth level, 20 </a:t>
            </a:r>
            <a:r>
              <a:rPr lang="en-US" dirty="0" err="1"/>
              <a:t>pt</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63084" y="4406903"/>
            <a:ext cx="10363200" cy="1663699"/>
          </a:xfrm>
        </p:spPr>
        <p:txBody>
          <a:bodyPr anchor="t"/>
          <a:lstStyle>
            <a:lvl1pPr algn="l">
              <a:defRPr sz="4000" b="1" cap="all" baseline="0">
                <a:solidFill>
                  <a:srgbClr val="C6531F"/>
                </a:solidFill>
              </a:defRPr>
            </a:lvl1pPr>
          </a:lstStyle>
          <a:p>
            <a:r>
              <a:rPr lang="en-US" dirty="0"/>
              <a:t>ARIAL BOLD, ALL CAPS, 40 </a:t>
            </a:r>
            <a:r>
              <a:rPr lang="en-US" dirty="0" err="1"/>
              <a:t>pt</a:t>
            </a:r>
            <a:endParaRPr lang="en-US" dirty="0"/>
          </a:p>
        </p:txBody>
      </p:sp>
      <p:sp>
        <p:nvSpPr>
          <p:cNvPr id="5" name="Text Placeholder 2"/>
          <p:cNvSpPr>
            <a:spLocks noGrp="1"/>
          </p:cNvSpPr>
          <p:nvPr>
            <p:ph type="body" idx="1" hasCustomPrompt="1"/>
          </p:nvPr>
        </p:nvSpPr>
        <p:spPr>
          <a:xfrm>
            <a:off x="963084" y="2906713"/>
            <a:ext cx="10363200" cy="1500187"/>
          </a:xfrm>
        </p:spPr>
        <p:txBody>
          <a:bodyPr anchor="b"/>
          <a:lstStyle>
            <a:lvl1pPr marL="0" indent="0">
              <a:buNone/>
              <a:defRPr sz="2000" baseline="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Arial Regular, 20 </a:t>
            </a:r>
            <a:r>
              <a:rPr lang="en-US" dirty="0" err="1"/>
              <a:t>pt</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0" y="1092200"/>
            <a:ext cx="10972800" cy="1143000"/>
          </a:xfrm>
        </p:spPr>
        <p:txBody>
          <a:bodyPr/>
          <a:lstStyle>
            <a:lvl1pPr algn="l">
              <a:defRPr>
                <a:solidFill>
                  <a:srgbClr val="C6531F"/>
                </a:solidFill>
              </a:defRPr>
            </a:lvl1pPr>
          </a:lstStyle>
          <a:p>
            <a:r>
              <a:rPr lang="en-US" dirty="0"/>
              <a:t>Master title Arial Regular, 44pt</a:t>
            </a:r>
          </a:p>
        </p:txBody>
      </p:sp>
      <p:sp>
        <p:nvSpPr>
          <p:cNvPr id="6" name="Content Placeholder 2"/>
          <p:cNvSpPr>
            <a:spLocks noGrp="1"/>
          </p:cNvSpPr>
          <p:nvPr>
            <p:ph sz="half" idx="1" hasCustomPrompt="1"/>
          </p:nvPr>
        </p:nvSpPr>
        <p:spPr>
          <a:xfrm>
            <a:off x="609600" y="2311400"/>
            <a:ext cx="5384800" cy="4267200"/>
          </a:xfrm>
        </p:spPr>
        <p:txBody>
          <a:bodyPr/>
          <a:lstStyle>
            <a:lvl1pPr algn="l">
              <a:defRPr sz="2800" baseline="0">
                <a:solidFill>
                  <a:srgbClr val="404040"/>
                </a:solidFill>
              </a:defRPr>
            </a:lvl1pPr>
            <a:lvl2pPr algn="l">
              <a:defRPr sz="2400">
                <a:solidFill>
                  <a:srgbClr val="404040"/>
                </a:solidFill>
              </a:defRPr>
            </a:lvl2pPr>
            <a:lvl3pPr algn="l">
              <a:defRPr sz="2000">
                <a:solidFill>
                  <a:srgbClr val="404040"/>
                </a:solidFill>
              </a:defRPr>
            </a:lvl3pPr>
            <a:lvl4pPr algn="l">
              <a:defRPr sz="1800">
                <a:solidFill>
                  <a:srgbClr val="404040"/>
                </a:solidFill>
              </a:defRPr>
            </a:lvl4pPr>
            <a:lvl5pPr algn="l">
              <a:defRPr sz="1800">
                <a:solidFill>
                  <a:srgbClr val="404040"/>
                </a:solidFill>
              </a:defRPr>
            </a:lvl5pPr>
            <a:lvl6pPr>
              <a:defRPr sz="1800"/>
            </a:lvl6pPr>
            <a:lvl7pPr>
              <a:defRPr sz="1800"/>
            </a:lvl7pPr>
            <a:lvl8pPr>
              <a:defRPr sz="1800"/>
            </a:lvl8pPr>
            <a:lvl9pPr>
              <a:defRPr sz="1800"/>
            </a:lvl9pPr>
          </a:lstStyle>
          <a:p>
            <a:pPr lvl="0"/>
            <a:r>
              <a:rPr lang="en-US" dirty="0"/>
              <a:t>Bullet Arial, 32 </a:t>
            </a:r>
            <a:r>
              <a:rPr lang="en-US" dirty="0" err="1"/>
              <a:t>pt</a:t>
            </a:r>
            <a:endParaRPr lang="en-US" dirty="0"/>
          </a:p>
          <a:p>
            <a:pPr lvl="1"/>
            <a:r>
              <a:rPr lang="en-US" dirty="0"/>
              <a:t>Second level, 24 </a:t>
            </a:r>
            <a:r>
              <a:rPr lang="en-US" dirty="0" err="1"/>
              <a:t>pt</a:t>
            </a:r>
            <a:endParaRPr lang="en-US" dirty="0"/>
          </a:p>
          <a:p>
            <a:pPr lvl="2"/>
            <a:r>
              <a:rPr lang="en-US" dirty="0"/>
              <a:t>Third level, 20 </a:t>
            </a:r>
            <a:r>
              <a:rPr lang="en-US" dirty="0" err="1"/>
              <a:t>pt</a:t>
            </a:r>
            <a:endParaRPr lang="en-US" dirty="0"/>
          </a:p>
          <a:p>
            <a:pPr lvl="3"/>
            <a:r>
              <a:rPr lang="en-US" dirty="0"/>
              <a:t>Fourth level, 18 </a:t>
            </a:r>
            <a:r>
              <a:rPr lang="en-US" dirty="0" err="1"/>
              <a:t>pt</a:t>
            </a:r>
            <a:endParaRPr lang="en-US" dirty="0"/>
          </a:p>
          <a:p>
            <a:pPr lvl="4"/>
            <a:r>
              <a:rPr lang="en-US" dirty="0"/>
              <a:t>Fifth level, 18 </a:t>
            </a:r>
            <a:r>
              <a:rPr lang="en-US" dirty="0" err="1"/>
              <a:t>pt</a:t>
            </a:r>
            <a:endParaRPr lang="en-US" dirty="0"/>
          </a:p>
        </p:txBody>
      </p:sp>
      <p:sp>
        <p:nvSpPr>
          <p:cNvPr id="7" name="Content Placeholder 3"/>
          <p:cNvSpPr>
            <a:spLocks noGrp="1"/>
          </p:cNvSpPr>
          <p:nvPr>
            <p:ph sz="half" idx="2" hasCustomPrompt="1"/>
          </p:nvPr>
        </p:nvSpPr>
        <p:spPr>
          <a:xfrm>
            <a:off x="6197600" y="2311400"/>
            <a:ext cx="5384800" cy="4267200"/>
          </a:xfrm>
        </p:spPr>
        <p:txBody>
          <a:bodyPr/>
          <a:lstStyle>
            <a:lvl1pPr algn="l">
              <a:defRPr sz="2800" baseline="0">
                <a:solidFill>
                  <a:srgbClr val="404040"/>
                </a:solidFill>
              </a:defRPr>
            </a:lvl1pPr>
            <a:lvl2pPr algn="l">
              <a:defRPr sz="2400">
                <a:solidFill>
                  <a:srgbClr val="404040"/>
                </a:solidFill>
              </a:defRPr>
            </a:lvl2pPr>
            <a:lvl3pPr algn="l">
              <a:defRPr sz="2000">
                <a:solidFill>
                  <a:srgbClr val="404040"/>
                </a:solidFill>
              </a:defRPr>
            </a:lvl3pPr>
            <a:lvl4pPr algn="l">
              <a:defRPr sz="1800">
                <a:solidFill>
                  <a:srgbClr val="404040"/>
                </a:solidFill>
              </a:defRPr>
            </a:lvl4pPr>
            <a:lvl5pPr algn="l">
              <a:defRPr sz="1800">
                <a:solidFill>
                  <a:srgbClr val="404040"/>
                </a:solidFill>
              </a:defRPr>
            </a:lvl5pPr>
            <a:lvl6pPr>
              <a:defRPr sz="1800"/>
            </a:lvl6pPr>
            <a:lvl7pPr>
              <a:defRPr sz="1800"/>
            </a:lvl7pPr>
            <a:lvl8pPr>
              <a:defRPr sz="1800"/>
            </a:lvl8pPr>
            <a:lvl9pPr>
              <a:defRPr sz="1800"/>
            </a:lvl9pPr>
          </a:lstStyle>
          <a:p>
            <a:pPr lvl="0"/>
            <a:r>
              <a:rPr lang="en-US" dirty="0"/>
              <a:t>Bullet Arial, 32 </a:t>
            </a:r>
            <a:r>
              <a:rPr lang="en-US" dirty="0" err="1"/>
              <a:t>pt</a:t>
            </a:r>
            <a:endParaRPr lang="en-US" dirty="0"/>
          </a:p>
          <a:p>
            <a:pPr lvl="1"/>
            <a:r>
              <a:rPr lang="en-US" dirty="0"/>
              <a:t>Second level, 24 </a:t>
            </a:r>
            <a:r>
              <a:rPr lang="en-US" dirty="0" err="1"/>
              <a:t>pt</a:t>
            </a:r>
            <a:endParaRPr lang="en-US" dirty="0"/>
          </a:p>
          <a:p>
            <a:pPr lvl="2"/>
            <a:r>
              <a:rPr lang="en-US" dirty="0"/>
              <a:t>Third level, 20 </a:t>
            </a:r>
            <a:r>
              <a:rPr lang="en-US" dirty="0" err="1"/>
              <a:t>pt</a:t>
            </a:r>
            <a:endParaRPr lang="en-US" dirty="0"/>
          </a:p>
          <a:p>
            <a:pPr lvl="3"/>
            <a:r>
              <a:rPr lang="en-US" dirty="0"/>
              <a:t>Fourth level, 18 </a:t>
            </a:r>
            <a:r>
              <a:rPr lang="en-US" dirty="0" err="1"/>
              <a:t>pt</a:t>
            </a:r>
            <a:endParaRPr lang="en-US" dirty="0"/>
          </a:p>
          <a:p>
            <a:pPr lvl="4"/>
            <a:r>
              <a:rPr lang="en-US" dirty="0"/>
              <a:t>Fifth level, 18 </a:t>
            </a:r>
            <a:r>
              <a:rPr lang="en-US" dirty="0" err="1"/>
              <a:t>pt</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09605" y="1219200"/>
            <a:ext cx="4011084" cy="1162051"/>
          </a:xfrm>
        </p:spPr>
        <p:txBody>
          <a:bodyPr anchor="b"/>
          <a:lstStyle>
            <a:lvl1pPr algn="l">
              <a:defRPr sz="2000" b="1" baseline="0">
                <a:solidFill>
                  <a:srgbClr val="C6531F"/>
                </a:solidFill>
              </a:defRPr>
            </a:lvl1pPr>
          </a:lstStyle>
          <a:p>
            <a:r>
              <a:rPr lang="en-US" dirty="0"/>
              <a:t>Arial Bold, 20 </a:t>
            </a:r>
            <a:r>
              <a:rPr lang="en-US" dirty="0" err="1"/>
              <a:t>pt</a:t>
            </a:r>
            <a:endParaRPr lang="en-US" dirty="0"/>
          </a:p>
        </p:txBody>
      </p:sp>
      <p:sp>
        <p:nvSpPr>
          <p:cNvPr id="9" name="Content Placeholder 2"/>
          <p:cNvSpPr>
            <a:spLocks noGrp="1"/>
          </p:cNvSpPr>
          <p:nvPr>
            <p:ph idx="1" hasCustomPrompt="1"/>
          </p:nvPr>
        </p:nvSpPr>
        <p:spPr>
          <a:xfrm>
            <a:off x="4766733" y="1219202"/>
            <a:ext cx="6815667" cy="5257801"/>
          </a:xfrm>
        </p:spPr>
        <p:txBody>
          <a:bodyPr/>
          <a:lstStyle>
            <a:lvl1pPr algn="l">
              <a:defRPr sz="3200" baseline="0">
                <a:solidFill>
                  <a:schemeClr val="tx1">
                    <a:lumMod val="75000"/>
                    <a:lumOff val="25000"/>
                  </a:schemeClr>
                </a:solidFill>
              </a:defRPr>
            </a:lvl1pPr>
            <a:lvl2pPr algn="l">
              <a:defRPr sz="2800">
                <a:solidFill>
                  <a:schemeClr val="tx1">
                    <a:lumMod val="75000"/>
                    <a:lumOff val="25000"/>
                  </a:schemeClr>
                </a:solidFill>
              </a:defRPr>
            </a:lvl2pPr>
            <a:lvl3pPr algn="l">
              <a:defRPr sz="2400">
                <a:solidFill>
                  <a:schemeClr val="tx1">
                    <a:lumMod val="75000"/>
                    <a:lumOff val="25000"/>
                  </a:schemeClr>
                </a:solidFill>
              </a:defRPr>
            </a:lvl3pPr>
            <a:lvl4pPr algn="l">
              <a:defRPr sz="2000">
                <a:solidFill>
                  <a:schemeClr val="tx1">
                    <a:lumMod val="75000"/>
                    <a:lumOff val="25000"/>
                  </a:schemeClr>
                </a:solidFill>
              </a:defRPr>
            </a:lvl4pPr>
            <a:lvl5pPr algn="l">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dirty="0"/>
              <a:t>Arial Regular, 32 </a:t>
            </a:r>
            <a:r>
              <a:rPr lang="en-US" dirty="0" err="1"/>
              <a:t>pt</a:t>
            </a:r>
            <a:endParaRPr lang="en-US" dirty="0"/>
          </a:p>
          <a:p>
            <a:pPr lvl="1"/>
            <a:r>
              <a:rPr lang="en-US" dirty="0"/>
              <a:t>Second level, 28 </a:t>
            </a:r>
            <a:r>
              <a:rPr lang="en-US" dirty="0" err="1"/>
              <a:t>pt</a:t>
            </a:r>
            <a:endParaRPr lang="en-US" dirty="0"/>
          </a:p>
          <a:p>
            <a:pPr lvl="2"/>
            <a:r>
              <a:rPr lang="en-US" dirty="0"/>
              <a:t>Third level, 24 </a:t>
            </a:r>
            <a:r>
              <a:rPr lang="en-US" dirty="0" err="1"/>
              <a:t>pt</a:t>
            </a:r>
            <a:endParaRPr lang="en-US" dirty="0"/>
          </a:p>
          <a:p>
            <a:pPr lvl="3"/>
            <a:r>
              <a:rPr lang="en-US" dirty="0"/>
              <a:t>Fourth level, 20</a:t>
            </a:r>
          </a:p>
          <a:p>
            <a:pPr lvl="4"/>
            <a:r>
              <a:rPr lang="en-US" dirty="0"/>
              <a:t>Fifth level, 20</a:t>
            </a:r>
          </a:p>
        </p:txBody>
      </p:sp>
      <p:sp>
        <p:nvSpPr>
          <p:cNvPr id="10" name="Text Placeholder 3"/>
          <p:cNvSpPr>
            <a:spLocks noGrp="1"/>
          </p:cNvSpPr>
          <p:nvPr>
            <p:ph type="body" sz="half" idx="2" hasCustomPrompt="1"/>
          </p:nvPr>
        </p:nvSpPr>
        <p:spPr>
          <a:xfrm>
            <a:off x="609605" y="2471739"/>
            <a:ext cx="4011084" cy="4005263"/>
          </a:xfrm>
        </p:spPr>
        <p:txBody>
          <a:bodyPr/>
          <a:lstStyle>
            <a:lvl1pPr marL="0" indent="0" algn="l">
              <a:buNone/>
              <a:defRPr sz="1400" baseline="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Arial Regular, 14 </a:t>
            </a:r>
            <a:r>
              <a:rPr lang="en-US" dirty="0" err="1"/>
              <a:t>pt</a:t>
            </a:r>
            <a:r>
              <a:rPr lang="en-US" dirty="0"/>
              <a:t> </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389717" y="5207001"/>
            <a:ext cx="7315200" cy="566738"/>
          </a:xfrm>
        </p:spPr>
        <p:txBody>
          <a:bodyPr anchor="b"/>
          <a:lstStyle>
            <a:lvl1pPr algn="l">
              <a:defRPr sz="2000" b="1" baseline="0"/>
            </a:lvl1pPr>
          </a:lstStyle>
          <a:p>
            <a:r>
              <a:rPr lang="en-US" dirty="0"/>
              <a:t>Arial Bold, 20 </a:t>
            </a:r>
            <a:r>
              <a:rPr lang="en-US" dirty="0" err="1"/>
              <a:t>pt</a:t>
            </a:r>
            <a:endParaRPr lang="en-US" dirty="0"/>
          </a:p>
        </p:txBody>
      </p:sp>
      <p:sp>
        <p:nvSpPr>
          <p:cNvPr id="12" name="Picture Placeholder 2"/>
          <p:cNvSpPr>
            <a:spLocks noGrp="1"/>
          </p:cNvSpPr>
          <p:nvPr>
            <p:ph type="pic" idx="1" hasCustomPrompt="1"/>
          </p:nvPr>
        </p:nvSpPr>
        <p:spPr>
          <a:xfrm>
            <a:off x="2389717" y="1019174"/>
            <a:ext cx="7315200" cy="41148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 Arial Regular, 32 </a:t>
            </a:r>
            <a:r>
              <a:rPr lang="en-US" dirty="0" err="1"/>
              <a:t>pt</a:t>
            </a:r>
            <a:endParaRPr lang="en-US" dirty="0"/>
          </a:p>
        </p:txBody>
      </p:sp>
      <p:sp>
        <p:nvSpPr>
          <p:cNvPr id="13" name="Text Placeholder 3"/>
          <p:cNvSpPr>
            <a:spLocks noGrp="1"/>
          </p:cNvSpPr>
          <p:nvPr>
            <p:ph type="body" sz="half" idx="2" hasCustomPrompt="1"/>
          </p:nvPr>
        </p:nvSpPr>
        <p:spPr>
          <a:xfrm>
            <a:off x="2389717" y="5773739"/>
            <a:ext cx="7315200" cy="804863"/>
          </a:xfrm>
        </p:spPr>
        <p:txBody>
          <a:bodyPr/>
          <a:lstStyle>
            <a:lvl1pPr marL="0" indent="0">
              <a:buNone/>
              <a:defRPr sz="1400" baseline="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Arial Regular, 14 </a:t>
            </a:r>
            <a:r>
              <a:rPr lang="en-US" dirty="0" err="1"/>
              <a:t>pt</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914400" y="3889248"/>
            <a:ext cx="10363200" cy="1752600"/>
          </a:xfrm>
        </p:spPr>
        <p:txBody>
          <a:bodyPr/>
          <a:lstStyle>
            <a:lvl1pPr marL="0" indent="0" algn="ctr">
              <a:buNone/>
              <a:defRPr b="0" i="0">
                <a:solidFill>
                  <a:schemeClr val="tx1">
                    <a:tint val="75000"/>
                  </a:schemeClr>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E55D9-B5DD-404F-9FF1-3294CEA16EE3}"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B6122-E210-4942-87D1-14690F96625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97280"/>
            <a:ext cx="10972800" cy="1143000"/>
          </a:xfrm>
        </p:spPr>
        <p:txBody>
          <a:bodyPr/>
          <a:lstStyle/>
          <a:p>
            <a:r>
              <a:rPr lang="en-US"/>
              <a:t>Click to edit Master title style</a:t>
            </a:r>
          </a:p>
        </p:txBody>
      </p:sp>
      <p:sp>
        <p:nvSpPr>
          <p:cNvPr id="3" name="Content Placeholder 2"/>
          <p:cNvSpPr>
            <a:spLocks noGrp="1"/>
          </p:cNvSpPr>
          <p:nvPr>
            <p:ph idx="1"/>
          </p:nvPr>
        </p:nvSpPr>
        <p:spPr>
          <a:xfrm>
            <a:off x="609600" y="2206752"/>
            <a:ext cx="10972800" cy="4376928"/>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4406901"/>
            <a:ext cx="10363200" cy="1658112"/>
          </a:xfrm>
        </p:spPr>
        <p:txBody>
          <a:bodyPr anchor="t"/>
          <a:lstStyle>
            <a:lvl1pPr algn="l">
              <a:defRPr sz="5333" b="1" cap="all">
                <a:latin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963168" y="2906713"/>
            <a:ext cx="10363200" cy="1500187"/>
          </a:xfrm>
        </p:spPr>
        <p:txBody>
          <a:bodyPr anchor="b"/>
          <a:lstStyle>
            <a:lvl1pPr marL="0" indent="0">
              <a:buNone/>
              <a:defRPr sz="2667">
                <a:solidFill>
                  <a:schemeClr val="tx1">
                    <a:tint val="75000"/>
                  </a:schemeClr>
                </a:solidFill>
                <a:latin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316480"/>
            <a:ext cx="5384800" cy="4267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316480"/>
            <a:ext cx="5384800" cy="42672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109728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609609" y="1219200"/>
            <a:ext cx="4011084" cy="1158240"/>
          </a:xfrm>
        </p:spPr>
        <p:txBody>
          <a:bodyPr anchor="b"/>
          <a:lstStyle>
            <a:lvl1pPr algn="l">
              <a:defRPr sz="2667" b="1"/>
            </a:lvl1pPr>
          </a:lstStyle>
          <a:p>
            <a:r>
              <a:rPr lang="en-US"/>
              <a:t>Click to edit Master title style</a:t>
            </a:r>
            <a:endParaRPr lang="en-US" dirty="0"/>
          </a:p>
        </p:txBody>
      </p:sp>
      <p:sp>
        <p:nvSpPr>
          <p:cNvPr id="6" name="Content Placeholder 2"/>
          <p:cNvSpPr>
            <a:spLocks noGrp="1"/>
          </p:cNvSpPr>
          <p:nvPr>
            <p:ph idx="1"/>
          </p:nvPr>
        </p:nvSpPr>
        <p:spPr>
          <a:xfrm>
            <a:off x="4767072" y="1219200"/>
            <a:ext cx="6815667" cy="5254752"/>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half" idx="2"/>
          </p:nvPr>
        </p:nvSpPr>
        <p:spPr>
          <a:xfrm>
            <a:off x="609609" y="2474976"/>
            <a:ext cx="4011084" cy="401116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5205984"/>
            <a:ext cx="7315200" cy="560832"/>
          </a:xfrm>
        </p:spPr>
        <p:txBody>
          <a:bodyPr anchor="b"/>
          <a:lstStyle>
            <a:lvl1pPr algn="l">
              <a:defRPr sz="2667" b="1"/>
            </a:lvl1pPr>
          </a:lstStyle>
          <a:p>
            <a:r>
              <a:rPr lang="en-US"/>
              <a:t>Click to edit Master title style</a:t>
            </a:r>
            <a:endParaRPr lang="en-US" dirty="0"/>
          </a:p>
        </p:txBody>
      </p:sp>
      <p:sp>
        <p:nvSpPr>
          <p:cNvPr id="6" name="Picture Placeholder 2"/>
          <p:cNvSpPr>
            <a:spLocks noGrp="1"/>
          </p:cNvSpPr>
          <p:nvPr>
            <p:ph type="pic" idx="1"/>
          </p:nvPr>
        </p:nvSpPr>
        <p:spPr>
          <a:xfrm>
            <a:off x="2389632" y="1024128"/>
            <a:ext cx="7315200" cy="4114800"/>
          </a:xfrm>
        </p:spPr>
        <p:txBody>
          <a:bodyPr/>
          <a:lstStyle>
            <a:lvl1pPr marL="0" indent="0">
              <a:buNone/>
              <a:defRPr sz="4267" b="0" i="0">
                <a:latin typeface="Arial"/>
                <a:cs typeface="Aria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7" name="Text Placeholder 3"/>
          <p:cNvSpPr>
            <a:spLocks noGrp="1"/>
          </p:cNvSpPr>
          <p:nvPr>
            <p:ph type="body" sz="half" idx="2"/>
          </p:nvPr>
        </p:nvSpPr>
        <p:spPr>
          <a:xfrm>
            <a:off x="2389717" y="5779013"/>
            <a:ext cx="7315200" cy="80391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914400" y="2130428"/>
            <a:ext cx="10363200" cy="1470025"/>
          </a:xfrm>
        </p:spPr>
        <p:txBody>
          <a:bodyPr/>
          <a:lstStyle>
            <a:lvl1pPr algn="l">
              <a:defRPr>
                <a:solidFill>
                  <a:srgbClr val="C6531F"/>
                </a:solidFill>
              </a:defRPr>
            </a:lvl1pPr>
          </a:lstStyle>
          <a:p>
            <a:r>
              <a:rPr lang="en-US" dirty="0"/>
              <a:t>Master title Arial Regular, 44pt</a:t>
            </a:r>
          </a:p>
        </p:txBody>
      </p:sp>
      <p:sp>
        <p:nvSpPr>
          <p:cNvPr id="5" name="Subtitle 2"/>
          <p:cNvSpPr>
            <a:spLocks noGrp="1"/>
          </p:cNvSpPr>
          <p:nvPr>
            <p:ph type="subTitle" idx="1" hasCustomPrompt="1"/>
          </p:nvPr>
        </p:nvSpPr>
        <p:spPr>
          <a:xfrm>
            <a:off x="914400" y="3886200"/>
            <a:ext cx="10363200" cy="1752600"/>
          </a:xfrm>
        </p:spPr>
        <p:txBody>
          <a:bodyPr/>
          <a:lstStyle>
            <a:lvl1pPr marL="0" indent="0" algn="l">
              <a:buNone/>
              <a:defRPr>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 Arial Regular, 32 </a:t>
            </a:r>
            <a:r>
              <a:rPr lang="en-US" dirty="0" err="1"/>
              <a:t>pt</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1092200"/>
            <a:ext cx="10972800" cy="1143000"/>
          </a:xfrm>
        </p:spPr>
        <p:txBody>
          <a:bodyPr/>
          <a:lstStyle>
            <a:lvl1pPr algn="l">
              <a:defRPr>
                <a:solidFill>
                  <a:srgbClr val="C6531F"/>
                </a:solidFill>
              </a:defRPr>
            </a:lvl1pPr>
          </a:lstStyle>
          <a:p>
            <a:r>
              <a:rPr lang="en-US" dirty="0"/>
              <a:t>Master title Arial Regular, 44pt</a:t>
            </a:r>
          </a:p>
        </p:txBody>
      </p:sp>
      <p:sp>
        <p:nvSpPr>
          <p:cNvPr id="5" name="Content Placeholder 2"/>
          <p:cNvSpPr>
            <a:spLocks noGrp="1"/>
          </p:cNvSpPr>
          <p:nvPr>
            <p:ph idx="1" hasCustomPrompt="1"/>
          </p:nvPr>
        </p:nvSpPr>
        <p:spPr>
          <a:xfrm>
            <a:off x="609600" y="2205038"/>
            <a:ext cx="10972800" cy="4373563"/>
          </a:xfrm>
        </p:spPr>
        <p:txBody>
          <a:bodyPr/>
          <a:lstStyle>
            <a:lvl1pPr algn="l">
              <a:defRPr>
                <a:solidFill>
                  <a:srgbClr val="404040"/>
                </a:solidFill>
              </a:defRPr>
            </a:lvl1pPr>
            <a:lvl2pPr algn="l">
              <a:defRPr>
                <a:solidFill>
                  <a:srgbClr val="404040"/>
                </a:solidFill>
              </a:defRPr>
            </a:lvl2pPr>
            <a:lvl3pPr algn="l">
              <a:defRPr baseline="0">
                <a:solidFill>
                  <a:srgbClr val="404040"/>
                </a:solidFill>
              </a:defRPr>
            </a:lvl3pPr>
            <a:lvl4pPr algn="l">
              <a:defRPr>
                <a:solidFill>
                  <a:srgbClr val="404040"/>
                </a:solidFill>
              </a:defRPr>
            </a:lvl4pPr>
            <a:lvl5pPr algn="l">
              <a:defRPr>
                <a:solidFill>
                  <a:srgbClr val="404040"/>
                </a:solidFill>
              </a:defRPr>
            </a:lvl5pPr>
          </a:lstStyle>
          <a:p>
            <a:pPr lvl="0"/>
            <a:r>
              <a:rPr lang="en-US" dirty="0"/>
              <a:t>Bullet Arial Regular, 32 </a:t>
            </a:r>
            <a:r>
              <a:rPr lang="en-US" dirty="0" err="1"/>
              <a:t>pt</a:t>
            </a:r>
            <a:endParaRPr lang="en-US" dirty="0"/>
          </a:p>
          <a:p>
            <a:pPr lvl="1"/>
            <a:r>
              <a:rPr lang="en-US" dirty="0"/>
              <a:t>Second level, 28 </a:t>
            </a:r>
            <a:r>
              <a:rPr lang="en-US" dirty="0" err="1"/>
              <a:t>pt</a:t>
            </a:r>
            <a:endParaRPr lang="en-US" dirty="0"/>
          </a:p>
          <a:p>
            <a:pPr lvl="2"/>
            <a:r>
              <a:rPr lang="en-US" dirty="0"/>
              <a:t>Third level, 24 </a:t>
            </a:r>
            <a:r>
              <a:rPr lang="en-US" dirty="0" err="1"/>
              <a:t>pt</a:t>
            </a:r>
            <a:endParaRPr lang="en-US" dirty="0"/>
          </a:p>
          <a:p>
            <a:pPr lvl="3"/>
            <a:r>
              <a:rPr lang="en-US" dirty="0"/>
              <a:t>Fourth level, 20 </a:t>
            </a:r>
            <a:r>
              <a:rPr lang="en-US" dirty="0" err="1"/>
              <a:t>pt</a:t>
            </a:r>
            <a:endParaRPr lang="en-US" dirty="0"/>
          </a:p>
          <a:p>
            <a:pPr lvl="4"/>
            <a:r>
              <a:rPr lang="en-US" dirty="0"/>
              <a:t>Fifth level, 20 </a:t>
            </a:r>
            <a:r>
              <a:rPr lang="en-US" dirty="0" err="1"/>
              <a:t>pt</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963084" y="4406903"/>
            <a:ext cx="10363200" cy="1663699"/>
          </a:xfrm>
        </p:spPr>
        <p:txBody>
          <a:bodyPr anchor="t"/>
          <a:lstStyle>
            <a:lvl1pPr algn="l">
              <a:defRPr sz="4000" b="1" cap="all" baseline="0">
                <a:solidFill>
                  <a:srgbClr val="C6531F"/>
                </a:solidFill>
              </a:defRPr>
            </a:lvl1pPr>
          </a:lstStyle>
          <a:p>
            <a:r>
              <a:rPr lang="en-US" dirty="0"/>
              <a:t>ARIAL BOLD, ALL CAPS, 40 </a:t>
            </a:r>
            <a:r>
              <a:rPr lang="en-US" dirty="0" err="1"/>
              <a:t>pt</a:t>
            </a:r>
            <a:endParaRPr lang="en-US" dirty="0"/>
          </a:p>
        </p:txBody>
      </p:sp>
      <p:sp>
        <p:nvSpPr>
          <p:cNvPr id="5" name="Text Placeholder 2"/>
          <p:cNvSpPr>
            <a:spLocks noGrp="1"/>
          </p:cNvSpPr>
          <p:nvPr>
            <p:ph type="body" idx="1" hasCustomPrompt="1"/>
          </p:nvPr>
        </p:nvSpPr>
        <p:spPr>
          <a:xfrm>
            <a:off x="963084" y="2906713"/>
            <a:ext cx="10363200" cy="1500187"/>
          </a:xfrm>
        </p:spPr>
        <p:txBody>
          <a:bodyPr anchor="b"/>
          <a:lstStyle>
            <a:lvl1pPr marL="0" indent="0">
              <a:buNone/>
              <a:defRPr sz="2000" baseline="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Arial Regular, 20 </a:t>
            </a:r>
            <a:r>
              <a:rPr lang="en-US" dirty="0" err="1"/>
              <a:t>pt</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0" y="1092200"/>
            <a:ext cx="10972800" cy="1143000"/>
          </a:xfrm>
        </p:spPr>
        <p:txBody>
          <a:bodyPr/>
          <a:lstStyle>
            <a:lvl1pPr algn="l">
              <a:defRPr>
                <a:solidFill>
                  <a:srgbClr val="C6531F"/>
                </a:solidFill>
              </a:defRPr>
            </a:lvl1pPr>
          </a:lstStyle>
          <a:p>
            <a:r>
              <a:rPr lang="en-US" dirty="0"/>
              <a:t>Master title Arial Regular, 44pt</a:t>
            </a:r>
          </a:p>
        </p:txBody>
      </p:sp>
      <p:sp>
        <p:nvSpPr>
          <p:cNvPr id="6" name="Content Placeholder 2"/>
          <p:cNvSpPr>
            <a:spLocks noGrp="1"/>
          </p:cNvSpPr>
          <p:nvPr>
            <p:ph sz="half" idx="1" hasCustomPrompt="1"/>
          </p:nvPr>
        </p:nvSpPr>
        <p:spPr>
          <a:xfrm>
            <a:off x="609600" y="2311400"/>
            <a:ext cx="5384800" cy="4267200"/>
          </a:xfrm>
        </p:spPr>
        <p:txBody>
          <a:bodyPr/>
          <a:lstStyle>
            <a:lvl1pPr algn="l">
              <a:defRPr sz="2800" baseline="0">
                <a:solidFill>
                  <a:srgbClr val="404040"/>
                </a:solidFill>
              </a:defRPr>
            </a:lvl1pPr>
            <a:lvl2pPr algn="l">
              <a:defRPr sz="2400">
                <a:solidFill>
                  <a:srgbClr val="404040"/>
                </a:solidFill>
              </a:defRPr>
            </a:lvl2pPr>
            <a:lvl3pPr algn="l">
              <a:defRPr sz="2000">
                <a:solidFill>
                  <a:srgbClr val="404040"/>
                </a:solidFill>
              </a:defRPr>
            </a:lvl3pPr>
            <a:lvl4pPr algn="l">
              <a:defRPr sz="1800">
                <a:solidFill>
                  <a:srgbClr val="404040"/>
                </a:solidFill>
              </a:defRPr>
            </a:lvl4pPr>
            <a:lvl5pPr algn="l">
              <a:defRPr sz="1800">
                <a:solidFill>
                  <a:srgbClr val="404040"/>
                </a:solidFill>
              </a:defRPr>
            </a:lvl5pPr>
            <a:lvl6pPr>
              <a:defRPr sz="1800"/>
            </a:lvl6pPr>
            <a:lvl7pPr>
              <a:defRPr sz="1800"/>
            </a:lvl7pPr>
            <a:lvl8pPr>
              <a:defRPr sz="1800"/>
            </a:lvl8pPr>
            <a:lvl9pPr>
              <a:defRPr sz="1800"/>
            </a:lvl9pPr>
          </a:lstStyle>
          <a:p>
            <a:pPr lvl="0"/>
            <a:r>
              <a:rPr lang="en-US" dirty="0"/>
              <a:t>Bullet Arial, 32 </a:t>
            </a:r>
            <a:r>
              <a:rPr lang="en-US" dirty="0" err="1"/>
              <a:t>pt</a:t>
            </a:r>
            <a:endParaRPr lang="en-US" dirty="0"/>
          </a:p>
          <a:p>
            <a:pPr lvl="1"/>
            <a:r>
              <a:rPr lang="en-US" dirty="0"/>
              <a:t>Second level, 24 </a:t>
            </a:r>
            <a:r>
              <a:rPr lang="en-US" dirty="0" err="1"/>
              <a:t>pt</a:t>
            </a:r>
            <a:endParaRPr lang="en-US" dirty="0"/>
          </a:p>
          <a:p>
            <a:pPr lvl="2"/>
            <a:r>
              <a:rPr lang="en-US" dirty="0"/>
              <a:t>Third level, 20 </a:t>
            </a:r>
            <a:r>
              <a:rPr lang="en-US" dirty="0" err="1"/>
              <a:t>pt</a:t>
            </a:r>
            <a:endParaRPr lang="en-US" dirty="0"/>
          </a:p>
          <a:p>
            <a:pPr lvl="3"/>
            <a:r>
              <a:rPr lang="en-US" dirty="0"/>
              <a:t>Fourth level, 18 </a:t>
            </a:r>
            <a:r>
              <a:rPr lang="en-US" dirty="0" err="1"/>
              <a:t>pt</a:t>
            </a:r>
            <a:endParaRPr lang="en-US" dirty="0"/>
          </a:p>
          <a:p>
            <a:pPr lvl="4"/>
            <a:r>
              <a:rPr lang="en-US" dirty="0"/>
              <a:t>Fifth level, 18 </a:t>
            </a:r>
            <a:r>
              <a:rPr lang="en-US" dirty="0" err="1"/>
              <a:t>pt</a:t>
            </a:r>
            <a:endParaRPr lang="en-US" dirty="0"/>
          </a:p>
        </p:txBody>
      </p:sp>
      <p:sp>
        <p:nvSpPr>
          <p:cNvPr id="7" name="Content Placeholder 3"/>
          <p:cNvSpPr>
            <a:spLocks noGrp="1"/>
          </p:cNvSpPr>
          <p:nvPr>
            <p:ph sz="half" idx="2" hasCustomPrompt="1"/>
          </p:nvPr>
        </p:nvSpPr>
        <p:spPr>
          <a:xfrm>
            <a:off x="6197600" y="2311400"/>
            <a:ext cx="5384800" cy="4267200"/>
          </a:xfrm>
        </p:spPr>
        <p:txBody>
          <a:bodyPr/>
          <a:lstStyle>
            <a:lvl1pPr algn="l">
              <a:defRPr sz="2800" baseline="0">
                <a:solidFill>
                  <a:srgbClr val="404040"/>
                </a:solidFill>
              </a:defRPr>
            </a:lvl1pPr>
            <a:lvl2pPr algn="l">
              <a:defRPr sz="2400">
                <a:solidFill>
                  <a:srgbClr val="404040"/>
                </a:solidFill>
              </a:defRPr>
            </a:lvl2pPr>
            <a:lvl3pPr algn="l">
              <a:defRPr sz="2000">
                <a:solidFill>
                  <a:srgbClr val="404040"/>
                </a:solidFill>
              </a:defRPr>
            </a:lvl3pPr>
            <a:lvl4pPr algn="l">
              <a:defRPr sz="1800">
                <a:solidFill>
                  <a:srgbClr val="404040"/>
                </a:solidFill>
              </a:defRPr>
            </a:lvl4pPr>
            <a:lvl5pPr algn="l">
              <a:defRPr sz="1800">
                <a:solidFill>
                  <a:srgbClr val="404040"/>
                </a:solidFill>
              </a:defRPr>
            </a:lvl5pPr>
            <a:lvl6pPr>
              <a:defRPr sz="1800"/>
            </a:lvl6pPr>
            <a:lvl7pPr>
              <a:defRPr sz="1800"/>
            </a:lvl7pPr>
            <a:lvl8pPr>
              <a:defRPr sz="1800"/>
            </a:lvl8pPr>
            <a:lvl9pPr>
              <a:defRPr sz="1800"/>
            </a:lvl9pPr>
          </a:lstStyle>
          <a:p>
            <a:pPr lvl="0"/>
            <a:r>
              <a:rPr lang="en-US" dirty="0"/>
              <a:t>Bullet Arial, 32 </a:t>
            </a:r>
            <a:r>
              <a:rPr lang="en-US" dirty="0" err="1"/>
              <a:t>pt</a:t>
            </a:r>
            <a:endParaRPr lang="en-US" dirty="0"/>
          </a:p>
          <a:p>
            <a:pPr lvl="1"/>
            <a:r>
              <a:rPr lang="en-US" dirty="0"/>
              <a:t>Second level, 24 </a:t>
            </a:r>
            <a:r>
              <a:rPr lang="en-US" dirty="0" err="1"/>
              <a:t>pt</a:t>
            </a:r>
            <a:endParaRPr lang="en-US" dirty="0"/>
          </a:p>
          <a:p>
            <a:pPr lvl="2"/>
            <a:r>
              <a:rPr lang="en-US" dirty="0"/>
              <a:t>Third level, 20 </a:t>
            </a:r>
            <a:r>
              <a:rPr lang="en-US" dirty="0" err="1"/>
              <a:t>pt</a:t>
            </a:r>
            <a:endParaRPr lang="en-US" dirty="0"/>
          </a:p>
          <a:p>
            <a:pPr lvl="3"/>
            <a:r>
              <a:rPr lang="en-US" dirty="0"/>
              <a:t>Fourth level, 18 </a:t>
            </a:r>
            <a:r>
              <a:rPr lang="en-US" dirty="0" err="1"/>
              <a:t>pt</a:t>
            </a:r>
            <a:endParaRPr lang="en-US" dirty="0"/>
          </a:p>
          <a:p>
            <a:pPr lvl="4"/>
            <a:r>
              <a:rPr lang="en-US" dirty="0"/>
              <a:t>Fifth level, 18 </a:t>
            </a:r>
            <a:r>
              <a:rPr lang="en-US" dirty="0" err="1"/>
              <a:t>pt</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CE55D9-B5DD-404F-9FF1-3294CEA16EE3}"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B6122-E210-4942-87D1-14690F96625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09605" y="1219200"/>
            <a:ext cx="4011084" cy="1162051"/>
          </a:xfrm>
        </p:spPr>
        <p:txBody>
          <a:bodyPr anchor="b"/>
          <a:lstStyle>
            <a:lvl1pPr algn="l">
              <a:defRPr sz="2000" b="1" baseline="0">
                <a:solidFill>
                  <a:srgbClr val="C6531F"/>
                </a:solidFill>
              </a:defRPr>
            </a:lvl1pPr>
          </a:lstStyle>
          <a:p>
            <a:r>
              <a:rPr lang="en-US" dirty="0"/>
              <a:t>Arial Bold, 20 </a:t>
            </a:r>
            <a:r>
              <a:rPr lang="en-US" dirty="0" err="1"/>
              <a:t>pt</a:t>
            </a:r>
            <a:endParaRPr lang="en-US" dirty="0"/>
          </a:p>
        </p:txBody>
      </p:sp>
      <p:sp>
        <p:nvSpPr>
          <p:cNvPr id="9" name="Content Placeholder 2"/>
          <p:cNvSpPr>
            <a:spLocks noGrp="1"/>
          </p:cNvSpPr>
          <p:nvPr>
            <p:ph idx="1" hasCustomPrompt="1"/>
          </p:nvPr>
        </p:nvSpPr>
        <p:spPr>
          <a:xfrm>
            <a:off x="4766733" y="1219202"/>
            <a:ext cx="6815667" cy="5257801"/>
          </a:xfrm>
        </p:spPr>
        <p:txBody>
          <a:bodyPr/>
          <a:lstStyle>
            <a:lvl1pPr algn="l">
              <a:defRPr sz="3200" baseline="0">
                <a:solidFill>
                  <a:schemeClr val="tx1">
                    <a:lumMod val="75000"/>
                    <a:lumOff val="25000"/>
                  </a:schemeClr>
                </a:solidFill>
              </a:defRPr>
            </a:lvl1pPr>
            <a:lvl2pPr algn="l">
              <a:defRPr sz="2800">
                <a:solidFill>
                  <a:schemeClr val="tx1">
                    <a:lumMod val="75000"/>
                    <a:lumOff val="25000"/>
                  </a:schemeClr>
                </a:solidFill>
              </a:defRPr>
            </a:lvl2pPr>
            <a:lvl3pPr algn="l">
              <a:defRPr sz="2400">
                <a:solidFill>
                  <a:schemeClr val="tx1">
                    <a:lumMod val="75000"/>
                    <a:lumOff val="25000"/>
                  </a:schemeClr>
                </a:solidFill>
              </a:defRPr>
            </a:lvl3pPr>
            <a:lvl4pPr algn="l">
              <a:defRPr sz="2000">
                <a:solidFill>
                  <a:schemeClr val="tx1">
                    <a:lumMod val="75000"/>
                    <a:lumOff val="25000"/>
                  </a:schemeClr>
                </a:solidFill>
              </a:defRPr>
            </a:lvl4pPr>
            <a:lvl5pPr algn="l">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dirty="0"/>
              <a:t>Arial Regular, 32 </a:t>
            </a:r>
            <a:r>
              <a:rPr lang="en-US" dirty="0" err="1"/>
              <a:t>pt</a:t>
            </a:r>
            <a:endParaRPr lang="en-US" dirty="0"/>
          </a:p>
          <a:p>
            <a:pPr lvl="1"/>
            <a:r>
              <a:rPr lang="en-US" dirty="0"/>
              <a:t>Second level, 28 </a:t>
            </a:r>
            <a:r>
              <a:rPr lang="en-US" dirty="0" err="1"/>
              <a:t>pt</a:t>
            </a:r>
            <a:endParaRPr lang="en-US" dirty="0"/>
          </a:p>
          <a:p>
            <a:pPr lvl="2"/>
            <a:r>
              <a:rPr lang="en-US" dirty="0"/>
              <a:t>Third level, 24 </a:t>
            </a:r>
            <a:r>
              <a:rPr lang="en-US" dirty="0" err="1"/>
              <a:t>pt</a:t>
            </a:r>
            <a:endParaRPr lang="en-US" dirty="0"/>
          </a:p>
          <a:p>
            <a:pPr lvl="3"/>
            <a:r>
              <a:rPr lang="en-US" dirty="0"/>
              <a:t>Fourth level, 20</a:t>
            </a:r>
          </a:p>
          <a:p>
            <a:pPr lvl="4"/>
            <a:r>
              <a:rPr lang="en-US" dirty="0"/>
              <a:t>Fifth level, 20</a:t>
            </a:r>
          </a:p>
        </p:txBody>
      </p:sp>
      <p:sp>
        <p:nvSpPr>
          <p:cNvPr id="10" name="Text Placeholder 3"/>
          <p:cNvSpPr>
            <a:spLocks noGrp="1"/>
          </p:cNvSpPr>
          <p:nvPr>
            <p:ph type="body" sz="half" idx="2" hasCustomPrompt="1"/>
          </p:nvPr>
        </p:nvSpPr>
        <p:spPr>
          <a:xfrm>
            <a:off x="609605" y="2471739"/>
            <a:ext cx="4011084" cy="4005263"/>
          </a:xfrm>
        </p:spPr>
        <p:txBody>
          <a:bodyPr/>
          <a:lstStyle>
            <a:lvl1pPr marL="0" indent="0" algn="l">
              <a:buNone/>
              <a:defRPr sz="1400" baseline="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Arial Regular, 14 </a:t>
            </a:r>
            <a:r>
              <a:rPr lang="en-US" dirty="0" err="1"/>
              <a:t>pt</a:t>
            </a:r>
            <a:r>
              <a:rPr lang="en-US" dirty="0"/>
              <a:t> </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389717" y="5207001"/>
            <a:ext cx="7315200" cy="566738"/>
          </a:xfrm>
        </p:spPr>
        <p:txBody>
          <a:bodyPr anchor="b"/>
          <a:lstStyle>
            <a:lvl1pPr algn="l">
              <a:defRPr sz="2000" b="1" baseline="0"/>
            </a:lvl1pPr>
          </a:lstStyle>
          <a:p>
            <a:r>
              <a:rPr lang="en-US" dirty="0"/>
              <a:t>Arial Bold, 20 </a:t>
            </a:r>
            <a:r>
              <a:rPr lang="en-US" dirty="0" err="1"/>
              <a:t>pt</a:t>
            </a:r>
            <a:endParaRPr lang="en-US" dirty="0"/>
          </a:p>
        </p:txBody>
      </p:sp>
      <p:sp>
        <p:nvSpPr>
          <p:cNvPr id="12" name="Picture Placeholder 2"/>
          <p:cNvSpPr>
            <a:spLocks noGrp="1"/>
          </p:cNvSpPr>
          <p:nvPr>
            <p:ph type="pic" idx="1" hasCustomPrompt="1"/>
          </p:nvPr>
        </p:nvSpPr>
        <p:spPr>
          <a:xfrm>
            <a:off x="2389717" y="1019174"/>
            <a:ext cx="7315200" cy="41148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 Arial Regular, 32 </a:t>
            </a:r>
            <a:r>
              <a:rPr lang="en-US" dirty="0" err="1"/>
              <a:t>pt</a:t>
            </a:r>
            <a:endParaRPr lang="en-US" dirty="0"/>
          </a:p>
        </p:txBody>
      </p:sp>
      <p:sp>
        <p:nvSpPr>
          <p:cNvPr id="13" name="Text Placeholder 3"/>
          <p:cNvSpPr>
            <a:spLocks noGrp="1"/>
          </p:cNvSpPr>
          <p:nvPr>
            <p:ph type="body" sz="half" idx="2" hasCustomPrompt="1"/>
          </p:nvPr>
        </p:nvSpPr>
        <p:spPr>
          <a:xfrm>
            <a:off x="2389717" y="5773739"/>
            <a:ext cx="7315200" cy="804863"/>
          </a:xfrm>
        </p:spPr>
        <p:txBody>
          <a:bodyPr/>
          <a:lstStyle>
            <a:lvl1pPr marL="0" indent="0">
              <a:buNone/>
              <a:defRPr sz="1400" baseline="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Arial Regular, 14 </a:t>
            </a:r>
            <a:r>
              <a:rPr lang="en-US" dirty="0" err="1"/>
              <a:t>pt</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88410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36637"/>
            <a:ext cx="10972800" cy="1143000"/>
          </a:xfrm>
        </p:spPr>
        <p:txBody>
          <a:bodyPr/>
          <a:lstStyle/>
          <a:p>
            <a:r>
              <a:rPr lang="en-US"/>
              <a:t>Click to edit Master title style</a:t>
            </a:r>
          </a:p>
        </p:txBody>
      </p:sp>
      <p:sp>
        <p:nvSpPr>
          <p:cNvPr id="3" name="Content Placeholder 2"/>
          <p:cNvSpPr>
            <a:spLocks noGrp="1"/>
          </p:cNvSpPr>
          <p:nvPr>
            <p:ph idx="1"/>
          </p:nvPr>
        </p:nvSpPr>
        <p:spPr>
          <a:xfrm>
            <a:off x="609600" y="23622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3536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atin typeface="Aria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latin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64345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2332037"/>
            <a:ext cx="5384800" cy="4144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332037"/>
            <a:ext cx="5384800" cy="4144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1283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560918" y="855347"/>
            <a:ext cx="4011084" cy="1162051"/>
          </a:xfrm>
        </p:spPr>
        <p:txBody>
          <a:bodyPr anchor="b"/>
          <a:lstStyle>
            <a:lvl1pPr algn="l">
              <a:defRPr sz="2667" b="1"/>
            </a:lvl1pPr>
          </a:lstStyle>
          <a:p>
            <a:r>
              <a:rPr lang="en-US" dirty="0"/>
              <a:t>Click to edit Master title style</a:t>
            </a:r>
          </a:p>
        </p:txBody>
      </p:sp>
      <p:sp>
        <p:nvSpPr>
          <p:cNvPr id="6" name="Content Placeholder 2"/>
          <p:cNvSpPr>
            <a:spLocks noGrp="1"/>
          </p:cNvSpPr>
          <p:nvPr>
            <p:ph idx="1"/>
          </p:nvPr>
        </p:nvSpPr>
        <p:spPr>
          <a:xfrm>
            <a:off x="4766733" y="1227845"/>
            <a:ext cx="6815667" cy="540155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560918" y="2135506"/>
            <a:ext cx="4011084" cy="418909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012989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5105400"/>
            <a:ext cx="7315200" cy="567691"/>
          </a:xfrm>
        </p:spPr>
        <p:txBody>
          <a:bodyPr anchor="b"/>
          <a:lstStyle>
            <a:lvl1pPr algn="l">
              <a:defRPr sz="2667" b="1"/>
            </a:lvl1pPr>
          </a:lstStyle>
          <a:p>
            <a:r>
              <a:rPr lang="en-US" dirty="0"/>
              <a:t>Click to edit Master title style</a:t>
            </a:r>
          </a:p>
        </p:txBody>
      </p:sp>
      <p:sp>
        <p:nvSpPr>
          <p:cNvPr id="6" name="Picture Placeholder 2"/>
          <p:cNvSpPr>
            <a:spLocks noGrp="1"/>
          </p:cNvSpPr>
          <p:nvPr>
            <p:ph type="pic" idx="1"/>
          </p:nvPr>
        </p:nvSpPr>
        <p:spPr>
          <a:xfrm>
            <a:off x="2389717" y="914400"/>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7" name="Text Placeholder 3"/>
          <p:cNvSpPr>
            <a:spLocks noGrp="1"/>
          </p:cNvSpPr>
          <p:nvPr>
            <p:ph type="body" sz="half" idx="2"/>
          </p:nvPr>
        </p:nvSpPr>
        <p:spPr>
          <a:xfrm>
            <a:off x="2389717" y="5673090"/>
            <a:ext cx="7315200" cy="80391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837028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normAutofit/>
          </a:bodyPr>
          <a:lstStyle>
            <a:lvl1pPr>
              <a:defRPr sz="5280" b="1"/>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840">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r>
              <a:rPr lang="en-US"/>
              <a:t>8/2/2018</a:t>
            </a:r>
            <a:endParaRPr lang="en-US" dirty="0"/>
          </a:p>
        </p:txBody>
      </p:sp>
      <p:sp>
        <p:nvSpPr>
          <p:cNvPr id="5" name="Footer Placeholder 4"/>
          <p:cNvSpPr>
            <a:spLocks noGrp="1"/>
          </p:cNvSpPr>
          <p:nvPr>
            <p:ph type="ftr" sz="quarter" idx="11"/>
          </p:nvPr>
        </p:nvSpPr>
        <p:spPr/>
        <p:txBody>
          <a:bodyPr/>
          <a:lstStyle/>
          <a:p>
            <a:r>
              <a:rPr lang="en-US"/>
              <a:t>Workday August 2018 Presidential Update</a:t>
            </a:r>
            <a:endParaRPr lang="en-US" dirty="0"/>
          </a:p>
        </p:txBody>
      </p:sp>
      <p:sp>
        <p:nvSpPr>
          <p:cNvPr id="6" name="Slide Number Placeholder 5"/>
          <p:cNvSpPr>
            <a:spLocks noGrp="1"/>
          </p:cNvSpPr>
          <p:nvPr>
            <p:ph type="sldNum" sz="quarter" idx="12"/>
          </p:nvPr>
        </p:nvSpPr>
        <p:spPr/>
        <p:txBody>
          <a:bodyPr/>
          <a:lstStyle/>
          <a:p>
            <a:fld id="{1F189094-8CFB-D741-BE03-9FD429A9D449}" type="slidenum">
              <a:rPr lang="en-US" smtClean="0"/>
              <a:t>‹#›</a:t>
            </a:fld>
            <a:endParaRPr lang="en-US" dirty="0"/>
          </a:p>
        </p:txBody>
      </p:sp>
    </p:spTree>
    <p:extLst>
      <p:ext uri="{BB962C8B-B14F-4D97-AF65-F5344CB8AC3E}">
        <p14:creationId xmlns:p14="http://schemas.microsoft.com/office/powerpoint/2010/main" val="2941324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02920"/>
            <a:ext cx="12192000" cy="1143000"/>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1097280" y="1874520"/>
            <a:ext cx="9265920" cy="3886200"/>
          </a:xfrm>
        </p:spPr>
        <p:txBody>
          <a:bodyPr/>
          <a:lstStyle>
            <a:lvl1pPr>
              <a:defRPr sz="2880"/>
            </a:lvl1pPr>
            <a:lvl2pPr marL="891540" indent="-342900">
              <a:buFont typeface="Arial" panose="020B0604020202020204" pitchFamily="34" charset="0"/>
              <a:buChar char="•"/>
              <a:defRPr sz="2400"/>
            </a:lvl2pPr>
            <a:lvl3pPr marL="1371600" indent="-274320">
              <a:buFont typeface="Arial" panose="020B0604020202020204" pitchFamily="34" charset="0"/>
              <a:buChar char="•"/>
              <a:defRPr sz="216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r>
              <a:rPr lang="en-US" dirty="0"/>
              <a:t>8/3/2018</a:t>
            </a:r>
          </a:p>
        </p:txBody>
      </p:sp>
      <p:sp>
        <p:nvSpPr>
          <p:cNvPr id="5" name="Footer Placeholder 4"/>
          <p:cNvSpPr>
            <a:spLocks noGrp="1"/>
          </p:cNvSpPr>
          <p:nvPr>
            <p:ph type="ftr" sz="quarter" idx="11"/>
          </p:nvPr>
        </p:nvSpPr>
        <p:spPr/>
        <p:txBody>
          <a:bodyPr/>
          <a:lstStyle/>
          <a:p>
            <a:r>
              <a:rPr lang="en-US" dirty="0"/>
              <a:t>Workday August 2018 Graduate School Update</a:t>
            </a:r>
          </a:p>
        </p:txBody>
      </p:sp>
      <p:sp>
        <p:nvSpPr>
          <p:cNvPr id="6" name="Slide Number Placeholder 5"/>
          <p:cNvSpPr>
            <a:spLocks noGrp="1"/>
          </p:cNvSpPr>
          <p:nvPr>
            <p:ph type="sldNum" sz="quarter" idx="12"/>
          </p:nvPr>
        </p:nvSpPr>
        <p:spPr/>
        <p:txBody>
          <a:bodyPr/>
          <a:lstStyle/>
          <a:p>
            <a:fld id="{1F189094-8CFB-D741-BE03-9FD429A9D449}" type="slidenum">
              <a:rPr lang="en-US" smtClean="0"/>
              <a:t>‹#›</a:t>
            </a:fld>
            <a:endParaRPr lang="en-US" dirty="0"/>
          </a:p>
        </p:txBody>
      </p:sp>
    </p:spTree>
    <p:extLst>
      <p:ext uri="{BB962C8B-B14F-4D97-AF65-F5344CB8AC3E}">
        <p14:creationId xmlns:p14="http://schemas.microsoft.com/office/powerpoint/2010/main" val="759346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CE55D9-B5DD-404F-9FF1-3294CEA16EE3}"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B6122-E210-4942-87D1-14690F96625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2332037"/>
            <a:ext cx="5384800" cy="4144963"/>
          </a:xfrm>
        </p:spPr>
        <p:txBody>
          <a:bodyPr/>
          <a:lstStyle>
            <a:lvl1pPr marL="411480" indent="-411480">
              <a:buFont typeface="Arial" panose="020B0604020202020204" pitchFamily="34" charset="0"/>
              <a:buChar char="•"/>
              <a:defRPr sz="2880"/>
            </a:lvl1pPr>
            <a:lvl2pPr marL="891540" indent="-342900">
              <a:buFont typeface="Arial" panose="020B0604020202020204" pitchFamily="34" charset="0"/>
              <a:buChar char="•"/>
              <a:defRPr sz="2400"/>
            </a:lvl2pPr>
            <a:lvl3pPr marL="1371600" indent="-274320">
              <a:buFont typeface="Arial" panose="020B0604020202020204" pitchFamily="34" charset="0"/>
              <a:buChar char="•"/>
              <a:defRPr sz="2160"/>
            </a:lvl3pPr>
            <a:lvl4pPr>
              <a:defRPr sz="2160"/>
            </a:lvl4pPr>
            <a:lvl5pPr>
              <a:defRPr sz="2160"/>
            </a:lvl5pPr>
            <a:lvl6pPr>
              <a:defRPr sz="2160"/>
            </a:lvl6pPr>
            <a:lvl7pPr>
              <a:defRPr sz="2160"/>
            </a:lvl7pPr>
            <a:lvl8pPr>
              <a:defRPr sz="2160"/>
            </a:lvl8pPr>
            <a:lvl9pPr>
              <a:defRPr sz="216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97601" y="2332037"/>
            <a:ext cx="5384800" cy="4144963"/>
          </a:xfrm>
        </p:spPr>
        <p:txBody>
          <a:bodyPr/>
          <a:lstStyle>
            <a:lvl1pPr>
              <a:defRPr sz="2880"/>
            </a:lvl1pPr>
            <a:lvl2pPr>
              <a:defRPr sz="2400"/>
            </a:lvl2pPr>
            <a:lvl3pPr>
              <a:defRPr sz="2160"/>
            </a:lvl3pPr>
            <a:lvl4pPr>
              <a:defRPr sz="2160"/>
            </a:lvl4pPr>
            <a:lvl5pPr>
              <a:defRPr sz="2160"/>
            </a:lvl5pPr>
            <a:lvl6pPr>
              <a:defRPr sz="2160"/>
            </a:lvl6pPr>
            <a:lvl7pPr>
              <a:defRPr sz="2160"/>
            </a:lvl7pPr>
            <a:lvl8pPr>
              <a:defRPr sz="2160"/>
            </a:lvl8pPr>
            <a:lvl9pPr>
              <a:defRPr sz="2160"/>
            </a:lvl9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r>
              <a:rPr lang="en-US"/>
              <a:t>8/2/2018</a:t>
            </a:r>
            <a:endParaRPr lang="en-US" dirty="0"/>
          </a:p>
        </p:txBody>
      </p:sp>
      <p:sp>
        <p:nvSpPr>
          <p:cNvPr id="6" name="Footer Placeholder 5"/>
          <p:cNvSpPr>
            <a:spLocks noGrp="1"/>
          </p:cNvSpPr>
          <p:nvPr>
            <p:ph type="ftr" sz="quarter" idx="11"/>
          </p:nvPr>
        </p:nvSpPr>
        <p:spPr/>
        <p:txBody>
          <a:bodyPr/>
          <a:lstStyle/>
          <a:p>
            <a:r>
              <a:rPr lang="en-US"/>
              <a:t>Workday August 2018 Presidential Update</a:t>
            </a:r>
            <a:endParaRPr lang="en-US" dirty="0"/>
          </a:p>
        </p:txBody>
      </p:sp>
      <p:sp>
        <p:nvSpPr>
          <p:cNvPr id="7" name="Slide Number Placeholder 6"/>
          <p:cNvSpPr>
            <a:spLocks noGrp="1"/>
          </p:cNvSpPr>
          <p:nvPr>
            <p:ph type="sldNum" sz="quarter" idx="12"/>
          </p:nvPr>
        </p:nvSpPr>
        <p:spPr/>
        <p:txBody>
          <a:bodyPr/>
          <a:lstStyle/>
          <a:p>
            <a:fld id="{1F189094-8CFB-D741-BE03-9FD429A9D449}" type="slidenum">
              <a:rPr lang="en-US" smtClean="0"/>
              <a:t>‹#›</a:t>
            </a:fld>
            <a:endParaRPr lang="en-US" dirty="0"/>
          </a:p>
        </p:txBody>
      </p:sp>
    </p:spTree>
    <p:extLst>
      <p:ext uri="{BB962C8B-B14F-4D97-AF65-F5344CB8AC3E}">
        <p14:creationId xmlns:p14="http://schemas.microsoft.com/office/powerpoint/2010/main" val="1139879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5105400"/>
            <a:ext cx="7315200" cy="567691"/>
          </a:xfrm>
        </p:spPr>
        <p:txBody>
          <a:bodyPr anchor="b"/>
          <a:lstStyle>
            <a:lvl1pPr algn="l">
              <a:defRPr sz="2400" b="1"/>
            </a:lvl1pPr>
          </a:lstStyle>
          <a:p>
            <a:r>
              <a:rPr lang="en-US" dirty="0"/>
              <a:t>Click to edit Master title style</a:t>
            </a:r>
          </a:p>
        </p:txBody>
      </p:sp>
      <p:sp>
        <p:nvSpPr>
          <p:cNvPr id="6" name="Picture Placeholder 2"/>
          <p:cNvSpPr>
            <a:spLocks noGrp="1"/>
          </p:cNvSpPr>
          <p:nvPr>
            <p:ph type="pic" idx="1"/>
          </p:nvPr>
        </p:nvSpPr>
        <p:spPr>
          <a:xfrm>
            <a:off x="2389717" y="914400"/>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Drag picture to placeholder or click icon to add</a:t>
            </a:r>
          </a:p>
        </p:txBody>
      </p:sp>
      <p:sp>
        <p:nvSpPr>
          <p:cNvPr id="7" name="Text Placeholder 3"/>
          <p:cNvSpPr>
            <a:spLocks noGrp="1"/>
          </p:cNvSpPr>
          <p:nvPr>
            <p:ph type="body" sz="half" idx="2"/>
          </p:nvPr>
        </p:nvSpPr>
        <p:spPr>
          <a:xfrm>
            <a:off x="2389717" y="5673090"/>
            <a:ext cx="7315200" cy="803911"/>
          </a:xfrm>
        </p:spPr>
        <p:txBody>
          <a:bodyPr>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dirty="0"/>
              <a:t>Click to edit Master text styles</a:t>
            </a:r>
          </a:p>
        </p:txBody>
      </p:sp>
      <p:sp>
        <p:nvSpPr>
          <p:cNvPr id="2" name="Date Placeholder 1"/>
          <p:cNvSpPr>
            <a:spLocks noGrp="1"/>
          </p:cNvSpPr>
          <p:nvPr>
            <p:ph type="dt" sz="half" idx="10"/>
          </p:nvPr>
        </p:nvSpPr>
        <p:spPr/>
        <p:txBody>
          <a:bodyPr/>
          <a:lstStyle/>
          <a:p>
            <a:r>
              <a:rPr lang="en-US"/>
              <a:t>8/2/2018</a:t>
            </a:r>
            <a:endParaRPr lang="en-US" dirty="0"/>
          </a:p>
        </p:txBody>
      </p:sp>
      <p:sp>
        <p:nvSpPr>
          <p:cNvPr id="3" name="Footer Placeholder 2"/>
          <p:cNvSpPr>
            <a:spLocks noGrp="1"/>
          </p:cNvSpPr>
          <p:nvPr>
            <p:ph type="ftr" sz="quarter" idx="11"/>
          </p:nvPr>
        </p:nvSpPr>
        <p:spPr/>
        <p:txBody>
          <a:bodyPr/>
          <a:lstStyle/>
          <a:p>
            <a:r>
              <a:rPr lang="en-US"/>
              <a:t>Workday August 2018 Presidential Update</a:t>
            </a:r>
            <a:endParaRPr lang="en-US" dirty="0"/>
          </a:p>
        </p:txBody>
      </p:sp>
      <p:sp>
        <p:nvSpPr>
          <p:cNvPr id="4" name="Slide Number Placeholder 3"/>
          <p:cNvSpPr>
            <a:spLocks noGrp="1"/>
          </p:cNvSpPr>
          <p:nvPr>
            <p:ph type="sldNum" sz="quarter" idx="12"/>
          </p:nvPr>
        </p:nvSpPr>
        <p:spPr/>
        <p:txBody>
          <a:bodyPr/>
          <a:lstStyle/>
          <a:p>
            <a:fld id="{1F189094-8CFB-D741-BE03-9FD429A9D449}" type="slidenum">
              <a:rPr lang="en-US" smtClean="0"/>
              <a:t>‹#›</a:t>
            </a:fld>
            <a:endParaRPr lang="en-US" dirty="0"/>
          </a:p>
        </p:txBody>
      </p:sp>
    </p:spTree>
    <p:extLst>
      <p:ext uri="{BB962C8B-B14F-4D97-AF65-F5344CB8AC3E}">
        <p14:creationId xmlns:p14="http://schemas.microsoft.com/office/powerpoint/2010/main" val="2245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3886200"/>
            <a:ext cx="103632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32315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598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37015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981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981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0469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5768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1440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914400"/>
            <a:ext cx="6815667" cy="52578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66937"/>
            <a:ext cx="4011084" cy="4005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1429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0939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6764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rot="16200000">
            <a:off x="5382157" y="-175155"/>
            <a:ext cx="3429000" cy="91133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423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CE55D9-B5DD-404F-9FF1-3294CEA16EE3}"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2B6122-E210-4942-87D1-14690F966253}"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Ad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884238"/>
            <a:ext cx="10972800" cy="4957762"/>
          </a:xfrm>
          <a:prstGeom prst="rect">
            <a:avLst/>
          </a:prstGeom>
        </p:spPr>
        <p:txBody>
          <a:bodyPr/>
          <a:lstStyle>
            <a:lvl2pPr marL="0" indent="0">
              <a:buFont typeface="Arial"/>
              <a:buNone/>
              <a:defRPr/>
            </a:lvl2pPr>
            <a:lvl3pPr marL="0" indent="0">
              <a:buFont typeface="Courier New"/>
              <a:buNone/>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7835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1C885-C381-4F52-8E72-4676BA00ADBE}"/>
              </a:ext>
            </a:extLst>
          </p:cNvPr>
          <p:cNvSpPr>
            <a:spLocks noGrp="1"/>
          </p:cNvSpPr>
          <p:nvPr>
            <p:ph type="dt" sz="half" idx="10"/>
          </p:nvPr>
        </p:nvSpPr>
        <p:spPr>
          <a:xfrm>
            <a:off x="838200" y="6356350"/>
            <a:ext cx="2743200" cy="365125"/>
          </a:xfrm>
          <a:prstGeom prst="rect">
            <a:avLst/>
          </a:prstGeom>
        </p:spPr>
        <p:txBody>
          <a:bodyPr/>
          <a:lstStyle/>
          <a:p>
            <a:fld id="{85A94327-CBBA-4D16-9A83-EBED77D5BB5D}" type="datetimeFigureOut">
              <a:rPr lang="en-US">
                <a:solidFill>
                  <a:prstClr val="black"/>
                </a:solidFill>
              </a:rPr>
              <a:pPr/>
              <a:t>9/16/19</a:t>
            </a:fld>
            <a:endParaRPr lang="en-US">
              <a:solidFill>
                <a:prstClr val="black"/>
              </a:solidFill>
            </a:endParaRPr>
          </a:p>
        </p:txBody>
      </p:sp>
      <p:sp>
        <p:nvSpPr>
          <p:cNvPr id="3" name="Footer Placeholder 2">
            <a:extLst>
              <a:ext uri="{FF2B5EF4-FFF2-40B4-BE49-F238E27FC236}">
                <a16:creationId xmlns:a16="http://schemas.microsoft.com/office/drawing/2014/main" id="{733BDB1B-4593-463C-A462-7A4FA110BB8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FA8E4CC9-0399-4258-9C81-CFBB2AA67031}"/>
              </a:ext>
            </a:extLst>
          </p:cNvPr>
          <p:cNvSpPr>
            <a:spLocks noGrp="1"/>
          </p:cNvSpPr>
          <p:nvPr>
            <p:ph type="sldNum" sz="quarter" idx="12"/>
          </p:nvPr>
        </p:nvSpPr>
        <p:spPr>
          <a:xfrm>
            <a:off x="8610600" y="6356350"/>
            <a:ext cx="2743200" cy="365125"/>
          </a:xfrm>
          <a:prstGeom prst="rect">
            <a:avLst/>
          </a:prstGeom>
        </p:spPr>
        <p:txBody>
          <a:bodyPr/>
          <a:lstStyle/>
          <a:p>
            <a:fld id="{D36C3A44-FF47-45FE-B77D-A8BBFFB2302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9381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CE55D9-B5DD-404F-9FF1-3294CEA16EE3}"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2B6122-E210-4942-87D1-14690F9662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E55D9-B5DD-404F-9FF1-3294CEA16EE3}" type="datetimeFigureOut">
              <a:rPr lang="en-US" smtClean="0"/>
              <a:t>9/16/19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2B6122-E210-4942-87D1-14690F9662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CE55D9-B5DD-404F-9FF1-3294CEA16EE3}"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B6122-E210-4942-87D1-14690F9662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CE55D9-B5DD-404F-9FF1-3294CEA16EE3}"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B6122-E210-4942-87D1-14690F9662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4.jpg"/><Relationship Id="rId5" Type="http://schemas.openxmlformats.org/officeDocument/2006/relationships/theme" Target="../theme/theme6.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5.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7.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E55D9-B5DD-404F-9FF1-3294CEA16EE3}" type="datetimeFigureOut">
              <a:rPr lang="en-US" smtClean="0"/>
              <a:t>9/16/19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2B6122-E210-4942-87D1-14690F966253}" type="slidenum">
              <a:rPr lang="en-US" smtClean="0"/>
              <a:t>‹#›</a:t>
            </a:fld>
            <a:endParaRPr lang="en-US"/>
          </a:p>
        </p:txBody>
      </p:sp>
    </p:spTree>
    <p:extLst>
      <p:ext uri="{BB962C8B-B14F-4D97-AF65-F5344CB8AC3E}">
        <p14:creationId xmlns:p14="http://schemas.microsoft.com/office/powerpoint/2010/main" val="94714545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14400"/>
            <a:ext cx="10972800" cy="1143000"/>
          </a:xfrm>
          <a:prstGeom prst="rect">
            <a:avLst/>
          </a:prstGeom>
        </p:spPr>
        <p:txBody>
          <a:bodyPr vert="horz" lIns="91440" tIns="45720" rIns="91440" bIns="45720" rtlCol="0" anchor="ctr">
            <a:normAutofit/>
          </a:bodyPr>
          <a:lstStyle/>
          <a:p>
            <a:r>
              <a:rPr lang="en-US" dirty="0"/>
              <a:t>Master title Arial Regular, 44pt</a:t>
            </a:r>
          </a:p>
        </p:txBody>
      </p:sp>
      <p:sp>
        <p:nvSpPr>
          <p:cNvPr id="3" name="Text Placeholder 2"/>
          <p:cNvSpPr>
            <a:spLocks noGrp="1"/>
          </p:cNvSpPr>
          <p:nvPr>
            <p:ph type="body" idx="1"/>
          </p:nvPr>
        </p:nvSpPr>
        <p:spPr>
          <a:xfrm>
            <a:off x="609600" y="2239963"/>
            <a:ext cx="10972800" cy="3886200"/>
          </a:xfrm>
          <a:prstGeom prst="rect">
            <a:avLst/>
          </a:prstGeom>
        </p:spPr>
        <p:txBody>
          <a:bodyPr vert="horz" lIns="91440" tIns="45720" rIns="91440" bIns="45720" rtlCol="0">
            <a:normAutofit/>
          </a:bodyPr>
          <a:lstStyle/>
          <a:p>
            <a:pPr lvl="0"/>
            <a:r>
              <a:rPr lang="en-US" dirty="0"/>
              <a:t>Bullet Arial, 32 </a:t>
            </a:r>
            <a:r>
              <a:rPr lang="en-US" dirty="0" err="1"/>
              <a:t>pt</a:t>
            </a:r>
            <a:endParaRPr lang="en-US" dirty="0"/>
          </a:p>
          <a:p>
            <a:pPr lvl="1"/>
            <a:r>
              <a:rPr lang="en-US" dirty="0"/>
              <a:t>Second level, 28 </a:t>
            </a:r>
            <a:r>
              <a:rPr lang="en-US" dirty="0" err="1"/>
              <a:t>pt</a:t>
            </a:r>
            <a:endParaRPr lang="en-US" dirty="0"/>
          </a:p>
          <a:p>
            <a:pPr lvl="2"/>
            <a:r>
              <a:rPr lang="en-US" dirty="0"/>
              <a:t>Third level, 24 </a:t>
            </a:r>
            <a:r>
              <a:rPr lang="en-US" dirty="0" err="1"/>
              <a:t>pt</a:t>
            </a:r>
            <a:endParaRPr lang="en-US" dirty="0"/>
          </a:p>
          <a:p>
            <a:pPr lvl="3"/>
            <a:r>
              <a:rPr lang="en-US" dirty="0"/>
              <a:t>Fourth level, 20 </a:t>
            </a:r>
            <a:r>
              <a:rPr lang="en-US" dirty="0" err="1"/>
              <a:t>pt</a:t>
            </a:r>
            <a:endParaRPr lang="en-US" dirty="0"/>
          </a:p>
          <a:p>
            <a:pPr lvl="4"/>
            <a:r>
              <a:rPr lang="en-US" dirty="0"/>
              <a:t>Fifth level, 20 </a:t>
            </a:r>
            <a:r>
              <a:rPr lang="en-US" dirty="0" err="1"/>
              <a:t>pt</a:t>
            </a:r>
            <a:endParaRPr lang="en-US" dirty="0"/>
          </a:p>
        </p:txBody>
      </p:sp>
    </p:spTree>
    <p:extLst>
      <p:ext uri="{BB962C8B-B14F-4D97-AF65-F5344CB8AC3E}">
        <p14:creationId xmlns:p14="http://schemas.microsoft.com/office/powerpoint/2010/main" val="4245294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txStyles>
    <p:titleStyle>
      <a:lvl1pPr algn="l" defTabSz="457200" rtl="0" eaLnBrk="1" latinLnBrk="0" hangingPunct="1">
        <a:spcBef>
          <a:spcPct val="0"/>
        </a:spcBef>
        <a:buNone/>
        <a:defRPr sz="4400" kern="1200">
          <a:solidFill>
            <a:srgbClr val="C6531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9728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206752"/>
            <a:ext cx="10972800" cy="43769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97078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txStyles>
    <p:titleStyle>
      <a:lvl1pPr algn="l" defTabSz="609585" rtl="0" eaLnBrk="1" latinLnBrk="0" hangingPunct="1">
        <a:spcBef>
          <a:spcPct val="0"/>
        </a:spcBef>
        <a:buNone/>
        <a:defRPr sz="5867" b="0" i="0" kern="1200">
          <a:solidFill>
            <a:schemeClr val="tx1">
              <a:lumMod val="75000"/>
              <a:lumOff val="25000"/>
            </a:schemeClr>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b="0" i="0" kern="1200">
          <a:solidFill>
            <a:schemeClr val="tx1">
              <a:lumMod val="75000"/>
              <a:lumOff val="25000"/>
            </a:schemeClr>
          </a:solidFill>
          <a:latin typeface="Arial"/>
          <a:ea typeface="+mn-ea"/>
          <a:cs typeface="Arial"/>
        </a:defRPr>
      </a:lvl1pPr>
      <a:lvl2pPr marL="990575" indent="-380990" algn="l" defTabSz="609585" rtl="0" eaLnBrk="1" latinLnBrk="0" hangingPunct="1">
        <a:spcBef>
          <a:spcPct val="20000"/>
        </a:spcBef>
        <a:buFont typeface="Arial"/>
        <a:buChar char="–"/>
        <a:defRPr sz="3733" b="0" i="0" kern="1200">
          <a:solidFill>
            <a:schemeClr val="tx1">
              <a:lumMod val="75000"/>
              <a:lumOff val="25000"/>
            </a:schemeClr>
          </a:solidFill>
          <a:latin typeface="Arial"/>
          <a:ea typeface="+mn-ea"/>
          <a:cs typeface="Arial"/>
        </a:defRPr>
      </a:lvl2pPr>
      <a:lvl3pPr marL="1523962" indent="-304792" algn="l" defTabSz="609585" rtl="0" eaLnBrk="1" latinLnBrk="0" hangingPunct="1">
        <a:spcBef>
          <a:spcPct val="20000"/>
        </a:spcBef>
        <a:buFont typeface="Arial"/>
        <a:buChar char="•"/>
        <a:defRPr sz="3200" b="0" i="0" kern="1200">
          <a:solidFill>
            <a:schemeClr val="tx1">
              <a:lumMod val="75000"/>
              <a:lumOff val="25000"/>
            </a:schemeClr>
          </a:solidFill>
          <a:latin typeface="Arial"/>
          <a:ea typeface="+mn-ea"/>
          <a:cs typeface="Arial"/>
        </a:defRPr>
      </a:lvl3pPr>
      <a:lvl4pPr marL="2133547" indent="-304792" algn="l" defTabSz="609585" rtl="0" eaLnBrk="1" latinLnBrk="0" hangingPunct="1">
        <a:spcBef>
          <a:spcPct val="20000"/>
        </a:spcBef>
        <a:buFont typeface="Arial"/>
        <a:buChar char="–"/>
        <a:defRPr sz="2667" b="0" i="0" kern="1200">
          <a:solidFill>
            <a:schemeClr val="tx1">
              <a:lumMod val="75000"/>
              <a:lumOff val="25000"/>
            </a:schemeClr>
          </a:solidFill>
          <a:latin typeface="Arial"/>
          <a:ea typeface="+mn-ea"/>
          <a:cs typeface="Arial"/>
        </a:defRPr>
      </a:lvl4pPr>
      <a:lvl5pPr marL="2743131" indent="-304792" algn="l" defTabSz="609585" rtl="0" eaLnBrk="1" latinLnBrk="0" hangingPunct="1">
        <a:spcBef>
          <a:spcPct val="20000"/>
        </a:spcBef>
        <a:buFont typeface="Arial"/>
        <a:buChar char="»"/>
        <a:defRPr sz="2667" b="0" i="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14400"/>
            <a:ext cx="10972800" cy="1143000"/>
          </a:xfrm>
          <a:prstGeom prst="rect">
            <a:avLst/>
          </a:prstGeom>
        </p:spPr>
        <p:txBody>
          <a:bodyPr vert="horz" lIns="91440" tIns="45720" rIns="91440" bIns="45720" rtlCol="0" anchor="ctr">
            <a:normAutofit/>
          </a:bodyPr>
          <a:lstStyle/>
          <a:p>
            <a:r>
              <a:rPr lang="en-US" dirty="0"/>
              <a:t>Master title Arial Regular, 44pt</a:t>
            </a:r>
          </a:p>
        </p:txBody>
      </p:sp>
      <p:sp>
        <p:nvSpPr>
          <p:cNvPr id="3" name="Text Placeholder 2"/>
          <p:cNvSpPr>
            <a:spLocks noGrp="1"/>
          </p:cNvSpPr>
          <p:nvPr>
            <p:ph type="body" idx="1"/>
          </p:nvPr>
        </p:nvSpPr>
        <p:spPr>
          <a:xfrm>
            <a:off x="609600" y="2239963"/>
            <a:ext cx="10972800" cy="3886200"/>
          </a:xfrm>
          <a:prstGeom prst="rect">
            <a:avLst/>
          </a:prstGeom>
        </p:spPr>
        <p:txBody>
          <a:bodyPr vert="horz" lIns="91440" tIns="45720" rIns="91440" bIns="45720" rtlCol="0">
            <a:normAutofit/>
          </a:bodyPr>
          <a:lstStyle/>
          <a:p>
            <a:pPr lvl="0"/>
            <a:r>
              <a:rPr lang="en-US" dirty="0"/>
              <a:t>Bullet Arial, 32 </a:t>
            </a:r>
            <a:r>
              <a:rPr lang="en-US" dirty="0" err="1"/>
              <a:t>pt</a:t>
            </a:r>
            <a:endParaRPr lang="en-US" dirty="0"/>
          </a:p>
          <a:p>
            <a:pPr lvl="1"/>
            <a:r>
              <a:rPr lang="en-US" dirty="0"/>
              <a:t>Second level, 28 </a:t>
            </a:r>
            <a:r>
              <a:rPr lang="en-US" dirty="0" err="1"/>
              <a:t>pt</a:t>
            </a:r>
            <a:endParaRPr lang="en-US" dirty="0"/>
          </a:p>
          <a:p>
            <a:pPr lvl="2"/>
            <a:r>
              <a:rPr lang="en-US" dirty="0"/>
              <a:t>Third level, 24 </a:t>
            </a:r>
            <a:r>
              <a:rPr lang="en-US" dirty="0" err="1"/>
              <a:t>pt</a:t>
            </a:r>
            <a:endParaRPr lang="en-US" dirty="0"/>
          </a:p>
          <a:p>
            <a:pPr lvl="3"/>
            <a:r>
              <a:rPr lang="en-US" dirty="0"/>
              <a:t>Fourth level, 20 </a:t>
            </a:r>
            <a:r>
              <a:rPr lang="en-US" dirty="0" err="1"/>
              <a:t>pt</a:t>
            </a:r>
            <a:endParaRPr lang="en-US" dirty="0"/>
          </a:p>
          <a:p>
            <a:pPr lvl="4"/>
            <a:r>
              <a:rPr lang="en-US" dirty="0"/>
              <a:t>Fifth level, 20 </a:t>
            </a:r>
            <a:r>
              <a:rPr lang="en-US" dirty="0" err="1"/>
              <a:t>pt</a:t>
            </a:r>
            <a:endParaRPr lang="en-US" dirty="0"/>
          </a:p>
        </p:txBody>
      </p:sp>
    </p:spTree>
    <p:extLst>
      <p:ext uri="{BB962C8B-B14F-4D97-AF65-F5344CB8AC3E}">
        <p14:creationId xmlns:p14="http://schemas.microsoft.com/office/powerpoint/2010/main" val="1649631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Lst>
  <p:txStyles>
    <p:titleStyle>
      <a:lvl1pPr algn="l" defTabSz="457200" rtl="0" eaLnBrk="1" latinLnBrk="0" hangingPunct="1">
        <a:spcBef>
          <a:spcPct val="0"/>
        </a:spcBef>
        <a:buNone/>
        <a:defRPr sz="4400" kern="1200">
          <a:solidFill>
            <a:srgbClr val="C6531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144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239963"/>
            <a:ext cx="10972800" cy="3886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781416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Lst>
  <p:txStyles>
    <p:titleStyle>
      <a:lvl1pPr algn="l" defTabSz="609585" rtl="0" eaLnBrk="1" latinLnBrk="0" hangingPunct="1">
        <a:spcBef>
          <a:spcPct val="0"/>
        </a:spcBef>
        <a:buNone/>
        <a:defRPr sz="5867" kern="1200">
          <a:solidFill>
            <a:schemeClr val="tx1">
              <a:lumMod val="75000"/>
              <a:lumOff val="25000"/>
            </a:schemeClr>
          </a:solidFill>
          <a:latin typeface=""/>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lumMod val="75000"/>
              <a:lumOff val="25000"/>
            </a:schemeClr>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lumMod val="75000"/>
              <a:lumOff val="25000"/>
            </a:schemeClr>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lumMod val="75000"/>
              <a:lumOff val="25000"/>
            </a:schemeClr>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 y="502920"/>
            <a:ext cx="1207008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97280" y="1874520"/>
            <a:ext cx="10972800" cy="3886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Footer Placeholder 3"/>
          <p:cNvSpPr>
            <a:spLocks noGrp="1"/>
          </p:cNvSpPr>
          <p:nvPr>
            <p:ph type="ftr" sz="quarter" idx="3"/>
          </p:nvPr>
        </p:nvSpPr>
        <p:spPr>
          <a:xfrm>
            <a:off x="3759201" y="6356986"/>
            <a:ext cx="4673600" cy="363854"/>
          </a:xfrm>
          <a:prstGeom prst="rect">
            <a:avLst/>
          </a:prstGeom>
        </p:spPr>
        <p:txBody>
          <a:bodyPr vert="horz" lIns="91440" tIns="45720" rIns="91440" bIns="45720" rtlCol="0" anchor="ctr"/>
          <a:lstStyle>
            <a:lvl1pPr algn="ctr">
              <a:defRPr sz="1440">
                <a:solidFill>
                  <a:schemeClr val="tx1">
                    <a:tint val="75000"/>
                  </a:schemeClr>
                </a:solidFill>
              </a:defRPr>
            </a:lvl1pPr>
          </a:lstStyle>
          <a:p>
            <a:r>
              <a:rPr lang="en-US"/>
              <a:t>Workday August 2018 Presidential Update</a:t>
            </a:r>
            <a:endParaRPr lang="en-US" dirty="0"/>
          </a:p>
        </p:txBody>
      </p:sp>
      <p:sp>
        <p:nvSpPr>
          <p:cNvPr id="5" name="Date Placeholder 4"/>
          <p:cNvSpPr>
            <a:spLocks noGrp="1"/>
          </p:cNvSpPr>
          <p:nvPr>
            <p:ph type="dt" sz="half" idx="2"/>
          </p:nvPr>
        </p:nvSpPr>
        <p:spPr>
          <a:xfrm>
            <a:off x="609601" y="6356986"/>
            <a:ext cx="2844800" cy="363854"/>
          </a:xfrm>
          <a:prstGeom prst="rect">
            <a:avLst/>
          </a:prstGeom>
        </p:spPr>
        <p:txBody>
          <a:bodyPr vert="horz" lIns="91440" tIns="45720" rIns="91440" bIns="45720" rtlCol="0" anchor="ctr"/>
          <a:lstStyle>
            <a:lvl1pPr algn="l">
              <a:defRPr sz="1440">
                <a:solidFill>
                  <a:schemeClr val="tx1">
                    <a:tint val="75000"/>
                  </a:schemeClr>
                </a:solidFill>
              </a:defRPr>
            </a:lvl1pPr>
          </a:lstStyle>
          <a:p>
            <a:r>
              <a:rPr lang="en-US"/>
              <a:t>8/2/2018</a:t>
            </a:r>
            <a:endParaRPr lang="en-US" dirty="0"/>
          </a:p>
        </p:txBody>
      </p:sp>
      <p:sp>
        <p:nvSpPr>
          <p:cNvPr id="6" name="Slide Number Placeholder 5"/>
          <p:cNvSpPr>
            <a:spLocks noGrp="1"/>
          </p:cNvSpPr>
          <p:nvPr>
            <p:ph type="sldNum" sz="quarter" idx="4"/>
          </p:nvPr>
        </p:nvSpPr>
        <p:spPr>
          <a:xfrm>
            <a:off x="8737600" y="6356986"/>
            <a:ext cx="2844800" cy="363854"/>
          </a:xfrm>
          <a:prstGeom prst="rect">
            <a:avLst/>
          </a:prstGeom>
        </p:spPr>
        <p:txBody>
          <a:bodyPr vert="horz" lIns="91440" tIns="45720" rIns="91440" bIns="45720" rtlCol="0" anchor="ctr"/>
          <a:lstStyle>
            <a:lvl1pPr algn="r">
              <a:defRPr sz="1440">
                <a:solidFill>
                  <a:schemeClr val="tx1">
                    <a:tint val="75000"/>
                  </a:schemeClr>
                </a:solidFill>
              </a:defRPr>
            </a:lvl1pPr>
          </a:lstStyle>
          <a:p>
            <a:fld id="{1F189094-8CFB-D741-BE03-9FD429A9D449}" type="slidenum">
              <a:rPr lang="en-US" smtClean="0"/>
              <a:t>‹#›</a:t>
            </a:fld>
            <a:endParaRPr lang="en-US" dirty="0"/>
          </a:p>
        </p:txBody>
      </p:sp>
    </p:spTree>
    <p:extLst>
      <p:ext uri="{BB962C8B-B14F-4D97-AF65-F5344CB8AC3E}">
        <p14:creationId xmlns:p14="http://schemas.microsoft.com/office/powerpoint/2010/main" val="418684182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hf hdr="0" dt="0"/>
  <p:txStyles>
    <p:titleStyle>
      <a:lvl1pPr algn="ctr" defTabSz="548640" rtl="0" eaLnBrk="1" latinLnBrk="0" hangingPunct="1">
        <a:spcBef>
          <a:spcPct val="0"/>
        </a:spcBef>
        <a:buNone/>
        <a:defRPr sz="3840" b="1" i="0" u="none" kern="1200">
          <a:solidFill>
            <a:schemeClr val="tx1">
              <a:lumMod val="75000"/>
              <a:lumOff val="25000"/>
            </a:schemeClr>
          </a:solidFill>
          <a:latin typeface="Arial"/>
          <a:ea typeface="+mj-ea"/>
          <a:cs typeface="Arial"/>
        </a:defRPr>
      </a:lvl1pPr>
    </p:titleStyle>
    <p:bodyStyle>
      <a:lvl1pPr marL="411480" indent="-411480" algn="l" defTabSz="548640" rtl="0" eaLnBrk="1" latinLnBrk="0" hangingPunct="1">
        <a:spcBef>
          <a:spcPct val="20000"/>
        </a:spcBef>
        <a:buFont typeface="Arial"/>
        <a:buChar char="•"/>
        <a:defRPr sz="2880" kern="1200">
          <a:solidFill>
            <a:schemeClr val="tx1">
              <a:lumMod val="75000"/>
              <a:lumOff val="25000"/>
            </a:schemeClr>
          </a:solidFill>
          <a:latin typeface="Arial"/>
          <a:ea typeface="+mn-ea"/>
          <a:cs typeface="Arial"/>
        </a:defRPr>
      </a:lvl1pPr>
      <a:lvl2pPr marL="891540" indent="-342900" algn="l" defTabSz="548640" rtl="0" eaLnBrk="1" latinLnBrk="0" hangingPunct="1">
        <a:spcBef>
          <a:spcPct val="20000"/>
        </a:spcBef>
        <a:buFont typeface="Arial"/>
        <a:buChar char="–"/>
        <a:defRPr sz="2400" b="0" i="0" u="none" kern="1200">
          <a:solidFill>
            <a:schemeClr val="tx1">
              <a:lumMod val="75000"/>
              <a:lumOff val="25000"/>
            </a:schemeClr>
          </a:solidFill>
          <a:latin typeface="Arial"/>
          <a:ea typeface="+mn-ea"/>
          <a:cs typeface="Arial"/>
        </a:defRPr>
      </a:lvl2pPr>
      <a:lvl3pPr marL="1371600" indent="-274320" algn="l" defTabSz="548640" rtl="0" eaLnBrk="1" latinLnBrk="0" hangingPunct="1">
        <a:spcBef>
          <a:spcPct val="20000"/>
        </a:spcBef>
        <a:buFont typeface="Arial"/>
        <a:buChar char="•"/>
        <a:defRPr sz="2160" kern="1200">
          <a:solidFill>
            <a:schemeClr val="tx1">
              <a:lumMod val="75000"/>
              <a:lumOff val="25000"/>
            </a:schemeClr>
          </a:solidFill>
          <a:latin typeface="Arial"/>
          <a:ea typeface="+mn-ea"/>
          <a:cs typeface="Arial"/>
        </a:defRPr>
      </a:lvl3pPr>
      <a:lvl4pPr marL="1920240" indent="-274320" algn="l" defTabSz="548640" rtl="0" eaLnBrk="1" latinLnBrk="0" hangingPunct="1">
        <a:spcBef>
          <a:spcPct val="20000"/>
        </a:spcBef>
        <a:buFont typeface="Arial"/>
        <a:buChar char="–"/>
        <a:defRPr sz="2160" kern="1200">
          <a:solidFill>
            <a:schemeClr val="tx1">
              <a:lumMod val="75000"/>
              <a:lumOff val="25000"/>
            </a:schemeClr>
          </a:solidFill>
          <a:latin typeface="Arial"/>
          <a:ea typeface="+mn-ea"/>
          <a:cs typeface="Arial"/>
        </a:defRPr>
      </a:lvl4pPr>
      <a:lvl5pPr marL="2468880" indent="-274320" algn="l" defTabSz="548640" rtl="0" eaLnBrk="1" latinLnBrk="0" hangingPunct="1">
        <a:spcBef>
          <a:spcPct val="20000"/>
        </a:spcBef>
        <a:buFont typeface="Arial"/>
        <a:buChar char="»"/>
        <a:defRPr sz="2160" kern="1200">
          <a:solidFill>
            <a:schemeClr val="tx1">
              <a:lumMod val="75000"/>
              <a:lumOff val="25000"/>
            </a:schemeClr>
          </a:solidFill>
          <a:latin typeface="Arial"/>
          <a:ea typeface="+mn-ea"/>
          <a:cs typeface="Arial"/>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3820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951038"/>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304020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Lst>
  <p:txStyles>
    <p:titleStyle>
      <a:lvl1pPr algn="l" defTabSz="457200" rtl="0" eaLnBrk="1" latinLnBrk="0" hangingPunct="1">
        <a:spcBef>
          <a:spcPct val="0"/>
        </a:spcBef>
        <a:buNone/>
        <a:defRPr sz="4400" kern="1200">
          <a:solidFill>
            <a:schemeClr val="tx1">
              <a:lumMod val="75000"/>
              <a:lumOff val="25000"/>
            </a:schemeClr>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tif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cmhc.utexas.edu/vav/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1.tif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tif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hyperlink" Target="mailto:bevocal@austin.utexas.edu" TargetMode="External"/><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hyperlink" Target="https://wellnessnetwork.utexas.edu/BeVocal"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hyperlink" Target="mailto:kate.lower@Austin.utexas.edu" TargetMode="External"/><Relationship Id="rId2" Type="http://schemas.openxmlformats.org/officeDocument/2006/relationships/notesSlide" Target="../notesSlides/notesSlide22.xml"/><Relationship Id="rId1" Type="http://schemas.openxmlformats.org/officeDocument/2006/relationships/slideLayout" Target="../slideLayouts/slideLayout4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directory.utexas.edu/index.php?q=Charlotte+Canning&amp;scope=all&amp;submit=Search" TargetMode="External"/><Relationship Id="rId13" Type="http://schemas.openxmlformats.org/officeDocument/2006/relationships/image" Target="../media/image19.jpeg"/><Relationship Id="rId18" Type="http://schemas.openxmlformats.org/officeDocument/2006/relationships/hyperlink" Target="https://directory.utexas.edu/index.php?q=yancey&amp;scope=all&amp;i=3" TargetMode="External"/><Relationship Id="rId3" Type="http://schemas.openxmlformats.org/officeDocument/2006/relationships/image" Target="../media/image8.png"/><Relationship Id="rId7" Type="http://schemas.openxmlformats.org/officeDocument/2006/relationships/image" Target="../media/image16.jpeg"/><Relationship Id="rId12" Type="http://schemas.openxmlformats.org/officeDocument/2006/relationships/hyperlink" Target="https://directory.utexas.edu/index.php?q=weaver,+catherine&amp;scope=all&amp;submit=Search" TargetMode="External"/><Relationship Id="rId17" Type="http://schemas.openxmlformats.org/officeDocument/2006/relationships/image" Target="../media/image21.jpeg"/><Relationship Id="rId2" Type="http://schemas.openxmlformats.org/officeDocument/2006/relationships/notesSlide" Target="../notesSlides/notesSlide8.xml"/><Relationship Id="rId16" Type="http://schemas.openxmlformats.org/officeDocument/2006/relationships/hyperlink" Target="https://directory.utexas.edu/index.php?q=hager,+amanda&amp;scope=all&amp;submit=Search" TargetMode="External"/><Relationship Id="rId1" Type="http://schemas.openxmlformats.org/officeDocument/2006/relationships/slideLayout" Target="../slideLayouts/slideLayout22.xml"/><Relationship Id="rId6" Type="http://schemas.openxmlformats.org/officeDocument/2006/relationships/hyperlink" Target="https://directory.utexas.edu/index.php?q=Brian+L+Evans&amp;scope=all&amp;submit=Search" TargetMode="External"/><Relationship Id="rId11" Type="http://schemas.openxmlformats.org/officeDocument/2006/relationships/image" Target="../media/image18.jpeg"/><Relationship Id="rId5" Type="http://schemas.openxmlformats.org/officeDocument/2006/relationships/image" Target="../media/image15.jpeg"/><Relationship Id="rId15" Type="http://schemas.openxmlformats.org/officeDocument/2006/relationships/image" Target="../media/image20.jpeg"/><Relationship Id="rId10" Type="http://schemas.openxmlformats.org/officeDocument/2006/relationships/hyperlink" Target="https://directory.utexas.edu/index.php?q=anthony+brown&amp;scope=all&amp;i=37" TargetMode="External"/><Relationship Id="rId19" Type="http://schemas.openxmlformats.org/officeDocument/2006/relationships/image" Target="../media/image22.jpeg"/><Relationship Id="rId4" Type="http://schemas.openxmlformats.org/officeDocument/2006/relationships/hyperlink" Target="https://directory.utexas.edu/index.php?q=alan+w+friedman&amp;scope=all&amp;submit=Search" TargetMode="External"/><Relationship Id="rId9" Type="http://schemas.openxmlformats.org/officeDocument/2006/relationships/image" Target="../media/image17.jpeg"/><Relationship Id="rId14" Type="http://schemas.openxmlformats.org/officeDocument/2006/relationships/hyperlink" Target="https://directory.utexas.edu/index.php?q=rowena+fong&amp;scope=all&amp;submit=Search"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8.png"/><Relationship Id="rId7"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4.tiff"/><Relationship Id="rId5" Type="http://schemas.openxmlformats.org/officeDocument/2006/relationships/image" Target="../media/image23.tiff"/><Relationship Id="rId10" Type="http://schemas.openxmlformats.org/officeDocument/2006/relationships/image" Target="../media/image28.tiff"/><Relationship Id="rId4" Type="http://schemas.openxmlformats.org/officeDocument/2006/relationships/image" Target="../media/image14.jpeg"/><Relationship Id="rId9" Type="http://schemas.openxmlformats.org/officeDocument/2006/relationships/image" Target="../media/image27.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 name="Picture 57"/>
          <p:cNvPicPr>
            <a:picLocks noChangeAspect="1"/>
          </p:cNvPicPr>
          <p:nvPr/>
        </p:nvPicPr>
        <p:blipFill>
          <a:blip r:embed="rId3"/>
          <a:stretch>
            <a:fillRect/>
          </a:stretch>
        </p:blipFill>
        <p:spPr>
          <a:xfrm>
            <a:off x="7867918" y="5418328"/>
            <a:ext cx="2730500" cy="635000"/>
          </a:xfrm>
          <a:prstGeom prst="rect">
            <a:avLst/>
          </a:prstGeom>
        </p:spPr>
      </p:pic>
      <p:grpSp>
        <p:nvGrpSpPr>
          <p:cNvPr id="2" name="Group 1"/>
          <p:cNvGrpSpPr/>
          <p:nvPr/>
        </p:nvGrpSpPr>
        <p:grpSpPr>
          <a:xfrm>
            <a:off x="-269544" y="-321019"/>
            <a:ext cx="12461544" cy="2397871"/>
            <a:chOff x="-269544" y="-334105"/>
            <a:chExt cx="12461544" cy="2397871"/>
          </a:xfrm>
        </p:grpSpPr>
        <p:sp>
          <p:nvSpPr>
            <p:cNvPr id="4" name="Rectangle 3"/>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
        <p:nvSpPr>
          <p:cNvPr id="9" name="Title 3"/>
          <p:cNvSpPr txBox="1">
            <a:spLocks/>
          </p:cNvSpPr>
          <p:nvPr/>
        </p:nvSpPr>
        <p:spPr>
          <a:xfrm>
            <a:off x="1950740" y="2571365"/>
            <a:ext cx="3886200" cy="1600200"/>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t>Faculty Council Photograph</a:t>
            </a:r>
            <a:br>
              <a:rPr lang="en-US" dirty="0"/>
            </a:br>
            <a:endParaRPr lang="en-US" dirty="0"/>
          </a:p>
        </p:txBody>
      </p:sp>
      <p:sp>
        <p:nvSpPr>
          <p:cNvPr id="10" name="Subtitle 4"/>
          <p:cNvSpPr>
            <a:spLocks noGrp="1"/>
          </p:cNvSpPr>
          <p:nvPr>
            <p:ph type="subTitle" idx="1"/>
          </p:nvPr>
        </p:nvSpPr>
        <p:spPr>
          <a:xfrm>
            <a:off x="2363135" y="4400672"/>
            <a:ext cx="4876800" cy="1314450"/>
          </a:xfrm>
        </p:spPr>
        <p:txBody>
          <a:bodyPr>
            <a:normAutofit/>
          </a:bodyPr>
          <a:lstStyle/>
          <a:p>
            <a:r>
              <a:rPr lang="en-US" dirty="0"/>
              <a:t>September 16</a:t>
            </a:r>
            <a:r>
              <a:rPr lang="en-US" baseline="30000" dirty="0"/>
              <a:t>th</a:t>
            </a:r>
            <a:r>
              <a:rPr lang="en-US" dirty="0"/>
              <a:t> at 2:00 pm </a:t>
            </a:r>
          </a:p>
          <a:p>
            <a:r>
              <a:rPr lang="en-US" dirty="0"/>
              <a:t>in the Main Building at the South Entrance</a:t>
            </a:r>
          </a:p>
        </p:txBody>
      </p:sp>
      <p:pic>
        <p:nvPicPr>
          <p:cNvPr id="12" name="Picture 11"/>
          <p:cNvPicPr>
            <a:picLocks noChangeAspect="1"/>
          </p:cNvPicPr>
          <p:nvPr/>
        </p:nvPicPr>
        <p:blipFill>
          <a:blip r:embed="rId5"/>
          <a:stretch>
            <a:fillRect/>
          </a:stretch>
        </p:blipFill>
        <p:spPr>
          <a:xfrm>
            <a:off x="7867918" y="4139096"/>
            <a:ext cx="3300004" cy="2184400"/>
          </a:xfrm>
          <a:prstGeom prst="rect">
            <a:avLst/>
          </a:prstGeom>
        </p:spPr>
      </p:pic>
      <p:pic>
        <p:nvPicPr>
          <p:cNvPr id="13" name="Picture 12"/>
          <p:cNvPicPr>
            <a:picLocks noChangeAspect="1"/>
          </p:cNvPicPr>
          <p:nvPr/>
        </p:nvPicPr>
        <p:blipFill>
          <a:blip r:embed="rId6"/>
          <a:stretch>
            <a:fillRect/>
          </a:stretch>
        </p:blipFill>
        <p:spPr>
          <a:xfrm>
            <a:off x="6165679" y="877917"/>
            <a:ext cx="6041069" cy="3264563"/>
          </a:xfrm>
          <a:prstGeom prst="rect">
            <a:avLst/>
          </a:prstGeom>
        </p:spPr>
      </p:pic>
    </p:spTree>
    <p:extLst>
      <p:ext uri="{BB962C8B-B14F-4D97-AF65-F5344CB8AC3E}">
        <p14:creationId xmlns:p14="http://schemas.microsoft.com/office/powerpoint/2010/main" val="120426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7" name="Group 16"/>
          <p:cNvGrpSpPr/>
          <p:nvPr/>
        </p:nvGrpSpPr>
        <p:grpSpPr>
          <a:xfrm>
            <a:off x="-269544" y="-334105"/>
            <a:ext cx="12461544" cy="2397871"/>
            <a:chOff x="-269544" y="-334105"/>
            <a:chExt cx="12461544" cy="2397871"/>
          </a:xfrm>
        </p:grpSpPr>
        <p:sp>
          <p:nvSpPr>
            <p:cNvPr id="18" name="Rectangle 17"/>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
        <p:nvSpPr>
          <p:cNvPr id="13" name="Rectangle 13">
            <a:extLst>
              <a:ext uri="{FF2B5EF4-FFF2-40B4-BE49-F238E27FC236}">
                <a16:creationId xmlns:a16="http://schemas.microsoft.com/office/drawing/2014/main" id="{7D1FCC7B-CB56-9045-AE81-F08FAB6222DD}"/>
              </a:ext>
            </a:extLst>
          </p:cNvPr>
          <p:cNvSpPr>
            <a:spLocks noChangeArrowheads="1"/>
          </p:cNvSpPr>
          <p:nvPr/>
        </p:nvSpPr>
        <p:spPr bwMode="auto">
          <a:xfrm>
            <a:off x="6613609" y="6264251"/>
            <a:ext cx="248263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BB184D0E-2CE6-0044-99FA-757B7DF77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329" y="864830"/>
            <a:ext cx="9009341" cy="5993169"/>
          </a:xfrm>
          <a:prstGeom prst="rect">
            <a:avLst/>
          </a:prstGeom>
        </p:spPr>
      </p:pic>
    </p:spTree>
    <p:extLst>
      <p:ext uri="{BB962C8B-B14F-4D97-AF65-F5344CB8AC3E}">
        <p14:creationId xmlns:p14="http://schemas.microsoft.com/office/powerpoint/2010/main" val="246806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69544" y="-334105"/>
            <a:ext cx="12461544" cy="2397871"/>
            <a:chOff x="-269544" y="-334105"/>
            <a:chExt cx="12461544" cy="2397871"/>
          </a:xfrm>
        </p:grpSpPr>
        <p:sp>
          <p:nvSpPr>
            <p:cNvPr id="18" name="Rectangle 17"/>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
        <p:nvSpPr>
          <p:cNvPr id="15" name="TextBox 14">
            <a:extLst>
              <a:ext uri="{FF2B5EF4-FFF2-40B4-BE49-F238E27FC236}">
                <a16:creationId xmlns:a16="http://schemas.microsoft.com/office/drawing/2014/main" id="{C306C294-E06F-0A4E-8D4C-FC06727CA481}"/>
              </a:ext>
            </a:extLst>
          </p:cNvPr>
          <p:cNvSpPr txBox="1"/>
          <p:nvPr/>
        </p:nvSpPr>
        <p:spPr>
          <a:xfrm>
            <a:off x="2864346" y="969133"/>
            <a:ext cx="5411803" cy="707886"/>
          </a:xfrm>
          <a:prstGeom prst="rect">
            <a:avLst/>
          </a:prstGeom>
          <a:noFill/>
        </p:spPr>
        <p:txBody>
          <a:bodyPr wrap="none" rtlCol="0">
            <a:spAutoFit/>
          </a:bodyPr>
          <a:lstStyle/>
          <a:p>
            <a:r>
              <a:rPr lang="en-US" sz="4000" dirty="0"/>
              <a:t>Faculty Council Oversight</a:t>
            </a:r>
            <a:endParaRPr lang="en-US" sz="6600" dirty="0"/>
          </a:p>
        </p:txBody>
      </p:sp>
      <p:sp>
        <p:nvSpPr>
          <p:cNvPr id="7" name="TextBox 6">
            <a:extLst>
              <a:ext uri="{FF2B5EF4-FFF2-40B4-BE49-F238E27FC236}">
                <a16:creationId xmlns:a16="http://schemas.microsoft.com/office/drawing/2014/main" id="{986A79D7-8726-D749-903A-F20226CA9680}"/>
              </a:ext>
            </a:extLst>
          </p:cNvPr>
          <p:cNvSpPr txBox="1"/>
          <p:nvPr/>
        </p:nvSpPr>
        <p:spPr>
          <a:xfrm>
            <a:off x="365809" y="1574937"/>
            <a:ext cx="11533748" cy="5262979"/>
          </a:xfrm>
          <a:prstGeom prst="rect">
            <a:avLst/>
          </a:prstGeom>
          <a:noFill/>
        </p:spPr>
        <p:txBody>
          <a:bodyPr wrap="square" rtlCol="0">
            <a:spAutoFit/>
          </a:bodyPr>
          <a:lstStyle/>
          <a:p>
            <a:r>
              <a:rPr lang="en-US" sz="2800" dirty="0"/>
              <a:t>Faculty Council</a:t>
            </a:r>
          </a:p>
          <a:p>
            <a:pPr marL="285750" indent="-285750">
              <a:buFont typeface="Arial" panose="020B0604020202020204" pitchFamily="34" charset="0"/>
              <a:buChar char="•"/>
            </a:pPr>
            <a:r>
              <a:rPr lang="en-US" sz="2800" dirty="0"/>
              <a:t>Evaluates, monitors, and recommends on undergraduate curriculums &amp; degree programs</a:t>
            </a:r>
          </a:p>
          <a:p>
            <a:pPr marL="285750" indent="-285750">
              <a:buFont typeface="Arial" panose="020B0604020202020204" pitchFamily="34" charset="0"/>
              <a:buChar char="•"/>
            </a:pPr>
            <a:r>
              <a:rPr lang="en-US" sz="2800" dirty="0"/>
              <a:t>Develops, updates, and recommends on a wide array of University policies and procedures for students, staff and faculty</a:t>
            </a:r>
          </a:p>
          <a:p>
            <a:endParaRPr lang="en-US" sz="2800" dirty="0"/>
          </a:p>
          <a:p>
            <a:r>
              <a:rPr lang="en-US" sz="2800" dirty="0"/>
              <a:t>University policies and procedures include those governing</a:t>
            </a:r>
          </a:p>
          <a:p>
            <a:pPr marL="285750" indent="-285750">
              <a:buFont typeface="Arial" panose="020B0604020202020204" pitchFamily="34" charset="0"/>
              <a:buChar char="•"/>
            </a:pPr>
            <a:r>
              <a:rPr lang="en-US" sz="2800" dirty="0"/>
              <a:t>Faculty evaluations: promotion, tenure, annual, comprehensive, and mid-probationary</a:t>
            </a:r>
          </a:p>
          <a:p>
            <a:pPr marL="285750" indent="-285750">
              <a:buFont typeface="Arial" panose="020B0604020202020204" pitchFamily="34" charset="0"/>
              <a:buChar char="•"/>
            </a:pPr>
            <a:r>
              <a:rPr lang="en-US" sz="2800" dirty="0"/>
              <a:t>Faculty workload, compensation, academic freedom, and grievances</a:t>
            </a:r>
          </a:p>
          <a:p>
            <a:pPr marL="285750" indent="-285750">
              <a:buFont typeface="Arial" panose="020B0604020202020204" pitchFamily="34" charset="0"/>
              <a:buChar char="•"/>
            </a:pPr>
            <a:r>
              <a:rPr lang="en-US" sz="2800" dirty="0"/>
              <a:t>Student services, activities, admissions, financial aid, and employment</a:t>
            </a:r>
          </a:p>
          <a:p>
            <a:pPr marL="285750" indent="-285750">
              <a:buFont typeface="Arial" panose="020B0604020202020204" pitchFamily="34" charset="0"/>
              <a:buChar char="•"/>
            </a:pPr>
            <a:r>
              <a:rPr lang="en-US" sz="2800" dirty="0"/>
              <a:t>Budgets, libraries, research, IT, international studies</a:t>
            </a:r>
          </a:p>
        </p:txBody>
      </p:sp>
    </p:spTree>
    <p:extLst>
      <p:ext uri="{BB962C8B-B14F-4D97-AF65-F5344CB8AC3E}">
        <p14:creationId xmlns:p14="http://schemas.microsoft.com/office/powerpoint/2010/main" val="353702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63000"/>
          </a:schemeClr>
        </a:solidFill>
        <a:effectLst/>
      </p:bgPr>
    </p:bg>
    <p:spTree>
      <p:nvGrpSpPr>
        <p:cNvPr id="1" name=""/>
        <p:cNvGrpSpPr/>
        <p:nvPr/>
      </p:nvGrpSpPr>
      <p:grpSpPr>
        <a:xfrm>
          <a:off x="0" y="0"/>
          <a:ext cx="0" cy="0"/>
          <a:chOff x="0" y="0"/>
          <a:chExt cx="0" cy="0"/>
        </a:xfrm>
      </p:grpSpPr>
      <p:grpSp>
        <p:nvGrpSpPr>
          <p:cNvPr id="17" name="Group 16"/>
          <p:cNvGrpSpPr/>
          <p:nvPr/>
        </p:nvGrpSpPr>
        <p:grpSpPr>
          <a:xfrm>
            <a:off x="-291931" y="-333794"/>
            <a:ext cx="12483931" cy="2402935"/>
            <a:chOff x="-269544" y="-334105"/>
            <a:chExt cx="12457622" cy="2397871"/>
          </a:xfrm>
        </p:grpSpPr>
        <p:sp>
          <p:nvSpPr>
            <p:cNvPr id="18" name="Rectangle 17"/>
            <p:cNvSpPr/>
            <p:nvPr/>
          </p:nvSpPr>
          <p:spPr>
            <a:xfrm>
              <a:off x="11406" y="-8626"/>
              <a:ext cx="12176672"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
        <p:nvSpPr>
          <p:cNvPr id="11" name="Content Placeholder 2"/>
          <p:cNvSpPr txBox="1">
            <a:spLocks/>
          </p:cNvSpPr>
          <p:nvPr/>
        </p:nvSpPr>
        <p:spPr>
          <a:xfrm>
            <a:off x="0" y="5871852"/>
            <a:ext cx="12202387" cy="17526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4000" dirty="0">
                <a:solidFill>
                  <a:schemeClr val="bg1"/>
                </a:solidFill>
              </a:rPr>
              <a:t>Report of the Chair Elect, Professor Anthony L. Brown</a:t>
            </a:r>
          </a:p>
          <a:p>
            <a:endParaRPr lang="en-US" sz="3200" dirty="0">
              <a:solidFill>
                <a:schemeClr val="bg1"/>
              </a:solidFill>
            </a:endParaRPr>
          </a:p>
          <a:p>
            <a:endParaRPr lang="en-US" sz="3200" dirty="0">
              <a:solidFill>
                <a:schemeClr val="bg1"/>
              </a:solidFill>
            </a:endParaRPr>
          </a:p>
        </p:txBody>
      </p:sp>
      <p:pic>
        <p:nvPicPr>
          <p:cNvPr id="5" name="Picture 4">
            <a:extLst>
              <a:ext uri="{FF2B5EF4-FFF2-40B4-BE49-F238E27FC236}">
                <a16:creationId xmlns:a16="http://schemas.microsoft.com/office/drawing/2014/main" id="{6D59DA42-CD9A-C843-BF53-B4407C085CD7}"/>
              </a:ext>
            </a:extLst>
          </p:cNvPr>
          <p:cNvPicPr>
            <a:picLocks noChangeAspect="1"/>
          </p:cNvPicPr>
          <p:nvPr/>
        </p:nvPicPr>
        <p:blipFill>
          <a:blip r:embed="rId4"/>
          <a:stretch>
            <a:fillRect/>
          </a:stretch>
        </p:blipFill>
        <p:spPr>
          <a:xfrm>
            <a:off x="0" y="867673"/>
            <a:ext cx="12192000" cy="4618002"/>
          </a:xfrm>
          <a:prstGeom prst="rect">
            <a:avLst/>
          </a:prstGeom>
        </p:spPr>
      </p:pic>
    </p:spTree>
    <p:extLst>
      <p:ext uri="{BB962C8B-B14F-4D97-AF65-F5344CB8AC3E}">
        <p14:creationId xmlns:p14="http://schemas.microsoft.com/office/powerpoint/2010/main" val="209698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69544" y="-334105"/>
            <a:ext cx="12461544" cy="2397871"/>
            <a:chOff x="-269544" y="-334105"/>
            <a:chExt cx="12461544" cy="2397871"/>
          </a:xfrm>
        </p:grpSpPr>
        <p:sp>
          <p:nvSpPr>
            <p:cNvPr id="18" name="Rectangle 17"/>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
        <p:nvSpPr>
          <p:cNvPr id="11" name="Content Placeholder 2"/>
          <p:cNvSpPr txBox="1">
            <a:spLocks/>
          </p:cNvSpPr>
          <p:nvPr/>
        </p:nvSpPr>
        <p:spPr>
          <a:xfrm>
            <a:off x="1141071" y="1878136"/>
            <a:ext cx="9909858" cy="49798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31788" algn="l">
              <a:buFont typeface="Arial" panose="020B0604020202020204" pitchFamily="34" charset="0"/>
              <a:buChar char="•"/>
            </a:pPr>
            <a:r>
              <a:rPr lang="en-US" dirty="0"/>
              <a:t>Senate Bill 212, Title IX Reporting—Leo Barnes (Chief Compliance Officer).</a:t>
            </a:r>
          </a:p>
          <a:p>
            <a:pPr marL="342900" lvl="0" indent="-331788" algn="l">
              <a:buFont typeface="Arial" panose="020B0604020202020204" pitchFamily="34" charset="0"/>
              <a:buChar char="•"/>
            </a:pPr>
            <a:r>
              <a:rPr lang="en-US" dirty="0"/>
              <a:t>Voices Against Violence Program: Prevention and Clinical Services— Marla Craig (Senior Associate Director for Clinical Services, CMHC), Katy Redd (Associate Director for Prevention, CMHC), and Bree Van Ness (Peer Advocacy Coordinator).</a:t>
            </a:r>
          </a:p>
          <a:p>
            <a:pPr marL="342900" lvl="0" indent="-331788" algn="l">
              <a:buFont typeface="Arial" panose="020B0604020202020204" pitchFamily="34" charset="0"/>
              <a:buChar char="•"/>
            </a:pPr>
            <a:r>
              <a:rPr lang="en-US" dirty="0" err="1"/>
              <a:t>BeVocal</a:t>
            </a:r>
            <a:r>
              <a:rPr lang="en-US" dirty="0"/>
              <a:t>, Bystander Intervention—Steven J. Lundy (Project Manager and Lecturer, College of Liberal Arts) and Katy Redd (Associate Director for Prevention, CMHC).</a:t>
            </a:r>
          </a:p>
          <a:p>
            <a:pPr marL="342900" lvl="0" indent="-331788" algn="l">
              <a:buFont typeface="Arial" panose="020B0604020202020204" pitchFamily="34" charset="0"/>
              <a:buChar char="•"/>
            </a:pPr>
            <a:r>
              <a:rPr lang="en-US" dirty="0"/>
              <a:t>SHIFT Program—Susan R. Hochman (Associate Director, University Health Center and CMHC), Brent Iverson (Dean, Undergraduate Studies), Kate Lower (Director, SHIFT Program), and Lori K. </a:t>
            </a:r>
            <a:r>
              <a:rPr lang="en-US" dirty="0" err="1"/>
              <a:t>Holleran</a:t>
            </a:r>
            <a:r>
              <a:rPr lang="en-US" dirty="0"/>
              <a:t> </a:t>
            </a:r>
            <a:r>
              <a:rPr lang="en-US" dirty="0" err="1"/>
              <a:t>Steiker</a:t>
            </a:r>
            <a:r>
              <a:rPr lang="en-US" dirty="0"/>
              <a:t> (Associate Dean of Undergraduate Studies).</a:t>
            </a:r>
          </a:p>
          <a:p>
            <a:pPr marL="346075" algn="l"/>
            <a:r>
              <a:rPr lang="en-US" u="sng" dirty="0">
                <a:hlinkClick r:id="rId4" tooltip="https://cmhc.utexas.edu/vav/index.html"/>
              </a:rPr>
              <a:t>https://cmhc.utexas.edu/vav/index.html</a:t>
            </a:r>
            <a:endParaRPr lang="en-US" dirty="0"/>
          </a:p>
          <a:p>
            <a:pPr marL="571500" indent="-571500" algn="l">
              <a:buFont typeface="Arial" panose="020B0604020202020204" pitchFamily="34" charset="0"/>
              <a:buChar char="•"/>
            </a:pPr>
            <a:endParaRPr lang="en-US" sz="4400" dirty="0">
              <a:solidFill>
                <a:prstClr val="black"/>
              </a:solidFill>
            </a:endParaRPr>
          </a:p>
          <a:p>
            <a:endParaRPr lang="en-US" sz="4400" dirty="0"/>
          </a:p>
        </p:txBody>
      </p:sp>
      <p:sp>
        <p:nvSpPr>
          <p:cNvPr id="3" name="TextBox 2">
            <a:extLst>
              <a:ext uri="{FF2B5EF4-FFF2-40B4-BE49-F238E27FC236}">
                <a16:creationId xmlns:a16="http://schemas.microsoft.com/office/drawing/2014/main" id="{7B967D1D-FEE8-D949-BFEB-6F42F8D36064}"/>
              </a:ext>
            </a:extLst>
          </p:cNvPr>
          <p:cNvSpPr txBox="1"/>
          <p:nvPr/>
        </p:nvSpPr>
        <p:spPr>
          <a:xfrm>
            <a:off x="3406563" y="1094966"/>
            <a:ext cx="4840556" cy="646331"/>
          </a:xfrm>
          <a:prstGeom prst="rect">
            <a:avLst/>
          </a:prstGeom>
          <a:noFill/>
        </p:spPr>
        <p:txBody>
          <a:bodyPr wrap="none" rtlCol="0">
            <a:spAutoFit/>
          </a:bodyPr>
          <a:lstStyle/>
          <a:p>
            <a:pPr algn="ctr"/>
            <a:r>
              <a:rPr lang="en-US" sz="3600" dirty="0"/>
              <a:t>Today’s </a:t>
            </a:r>
            <a:r>
              <a:rPr lang="en-US" sz="3600"/>
              <a:t>Guest Presenters</a:t>
            </a:r>
            <a:endParaRPr lang="en-US" sz="3600" dirty="0"/>
          </a:p>
        </p:txBody>
      </p:sp>
    </p:spTree>
    <p:extLst>
      <p:ext uri="{BB962C8B-B14F-4D97-AF65-F5344CB8AC3E}">
        <p14:creationId xmlns:p14="http://schemas.microsoft.com/office/powerpoint/2010/main" val="37107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69544" y="-334105"/>
            <a:ext cx="12461544" cy="2397871"/>
            <a:chOff x="-269544" y="-334105"/>
            <a:chExt cx="12461544" cy="2397871"/>
          </a:xfrm>
        </p:grpSpPr>
        <p:sp>
          <p:nvSpPr>
            <p:cNvPr id="18" name="Rectangle 17"/>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
        <p:nvSpPr>
          <p:cNvPr id="11" name="Content Placeholder 2"/>
          <p:cNvSpPr txBox="1">
            <a:spLocks/>
          </p:cNvSpPr>
          <p:nvPr/>
        </p:nvSpPr>
        <p:spPr>
          <a:xfrm>
            <a:off x="1141071" y="4336601"/>
            <a:ext cx="9909858" cy="1193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4800" dirty="0"/>
              <a:t>Senate Bill 212, Title IX Reporting</a:t>
            </a:r>
          </a:p>
          <a:p>
            <a:r>
              <a:rPr lang="en-US" sz="4800" dirty="0"/>
              <a:t>Leo Barnes, Chief Compliance Officer</a:t>
            </a:r>
          </a:p>
          <a:p>
            <a:endParaRPr lang="en-US" sz="4400" dirty="0">
              <a:solidFill>
                <a:prstClr val="black"/>
              </a:solidFill>
            </a:endParaRPr>
          </a:p>
          <a:p>
            <a:endParaRPr lang="en-US" sz="4400" dirty="0"/>
          </a:p>
        </p:txBody>
      </p:sp>
      <p:pic>
        <p:nvPicPr>
          <p:cNvPr id="2" name="Picture 1">
            <a:extLst>
              <a:ext uri="{FF2B5EF4-FFF2-40B4-BE49-F238E27FC236}">
                <a16:creationId xmlns:a16="http://schemas.microsoft.com/office/drawing/2014/main" id="{F96E0F38-7F90-8845-A541-36DCBF1647E7}"/>
              </a:ext>
            </a:extLst>
          </p:cNvPr>
          <p:cNvPicPr>
            <a:picLocks noChangeAspect="1"/>
          </p:cNvPicPr>
          <p:nvPr/>
        </p:nvPicPr>
        <p:blipFill>
          <a:blip r:embed="rId4"/>
          <a:stretch>
            <a:fillRect/>
          </a:stretch>
        </p:blipFill>
        <p:spPr>
          <a:xfrm>
            <a:off x="6324600" y="472523"/>
            <a:ext cx="5354738" cy="3569826"/>
          </a:xfrm>
          <a:prstGeom prst="rect">
            <a:avLst/>
          </a:prstGeom>
        </p:spPr>
      </p:pic>
    </p:spTree>
    <p:extLst>
      <p:ext uri="{BB962C8B-B14F-4D97-AF65-F5344CB8AC3E}">
        <p14:creationId xmlns:p14="http://schemas.microsoft.com/office/powerpoint/2010/main" val="251532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69544" y="-334105"/>
            <a:ext cx="12461544" cy="2397871"/>
            <a:chOff x="-269544" y="-334105"/>
            <a:chExt cx="12461544" cy="2397871"/>
          </a:xfrm>
        </p:grpSpPr>
        <p:sp>
          <p:nvSpPr>
            <p:cNvPr id="18" name="Rectangle 17"/>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
        <p:nvSpPr>
          <p:cNvPr id="11" name="Content Placeholder 2"/>
          <p:cNvSpPr txBox="1">
            <a:spLocks/>
          </p:cNvSpPr>
          <p:nvPr/>
        </p:nvSpPr>
        <p:spPr>
          <a:xfrm>
            <a:off x="1025324" y="3272005"/>
            <a:ext cx="9909858" cy="1193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200" dirty="0"/>
              <a:t>Prevention and Clinical Services</a:t>
            </a:r>
          </a:p>
          <a:p>
            <a:endParaRPr lang="en-US" sz="4400" dirty="0">
              <a:solidFill>
                <a:prstClr val="black"/>
              </a:solidFill>
            </a:endParaRPr>
          </a:p>
          <a:p>
            <a:r>
              <a:rPr lang="en-US" dirty="0"/>
              <a:t>Marla Craig, Senior Associate Director for Clinical Services, CMHC</a:t>
            </a:r>
          </a:p>
          <a:p>
            <a:r>
              <a:rPr lang="en-US" dirty="0"/>
              <a:t>Katy Redd, Associate Director for Prevention, CMHC</a:t>
            </a:r>
          </a:p>
          <a:p>
            <a:r>
              <a:rPr lang="en-US" dirty="0"/>
              <a:t>Bree Van Ness, Peer Advocacy Coordinator</a:t>
            </a:r>
            <a:endParaRPr lang="en-US" sz="4400" dirty="0">
              <a:solidFill>
                <a:prstClr val="black"/>
              </a:solidFill>
            </a:endParaRPr>
          </a:p>
          <a:p>
            <a:endParaRPr lang="en-US" sz="4400" dirty="0"/>
          </a:p>
        </p:txBody>
      </p:sp>
      <p:pic>
        <p:nvPicPr>
          <p:cNvPr id="3" name="Picture 2">
            <a:extLst>
              <a:ext uri="{FF2B5EF4-FFF2-40B4-BE49-F238E27FC236}">
                <a16:creationId xmlns:a16="http://schemas.microsoft.com/office/drawing/2014/main" id="{D44EABD5-0E27-CA4E-831F-1CE073B7F74A}"/>
              </a:ext>
            </a:extLst>
          </p:cNvPr>
          <p:cNvPicPr>
            <a:picLocks noChangeAspect="1"/>
          </p:cNvPicPr>
          <p:nvPr/>
        </p:nvPicPr>
        <p:blipFill>
          <a:blip r:embed="rId4"/>
          <a:stretch>
            <a:fillRect/>
          </a:stretch>
        </p:blipFill>
        <p:spPr>
          <a:xfrm>
            <a:off x="3027528" y="881265"/>
            <a:ext cx="8369300" cy="2108200"/>
          </a:xfrm>
          <a:prstGeom prst="rect">
            <a:avLst/>
          </a:prstGeom>
        </p:spPr>
      </p:pic>
    </p:spTree>
    <p:extLst>
      <p:ext uri="{BB962C8B-B14F-4D97-AF65-F5344CB8AC3E}">
        <p14:creationId xmlns:p14="http://schemas.microsoft.com/office/powerpoint/2010/main" val="328797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071" y="386745"/>
            <a:ext cx="9204525" cy="5754564"/>
          </a:xfrm>
          <a:prstGeom prst="rect">
            <a:avLst/>
          </a:prstGeom>
        </p:spPr>
      </p:pic>
      <p:pic>
        <p:nvPicPr>
          <p:cNvPr id="3" name="Picture 2">
            <a:extLst>
              <a:ext uri="{FF2B5EF4-FFF2-40B4-BE49-F238E27FC236}">
                <a16:creationId xmlns:a16="http://schemas.microsoft.com/office/drawing/2014/main" id="{D2588C79-B212-4098-8F7D-CF589D38F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4998" y="0"/>
            <a:ext cx="2503196" cy="1219199"/>
          </a:xfrm>
          <a:prstGeom prst="rect">
            <a:avLst/>
          </a:prstGeom>
        </p:spPr>
      </p:pic>
    </p:spTree>
    <p:extLst>
      <p:ext uri="{BB962C8B-B14F-4D97-AF65-F5344CB8AC3E}">
        <p14:creationId xmlns:p14="http://schemas.microsoft.com/office/powerpoint/2010/main" val="30930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901781"/>
            <a:ext cx="9247271" cy="894335"/>
          </a:xfrm>
        </p:spPr>
        <p:txBody>
          <a:bodyPr>
            <a:normAutofit/>
          </a:bodyPr>
          <a:lstStyle/>
          <a:p>
            <a:pPr algn="l"/>
            <a:r>
              <a:rPr lang="en-US" sz="5300" b="1" dirty="0" err="1">
                <a:solidFill>
                  <a:srgbClr val="BF5700"/>
                </a:solidFill>
                <a:latin typeface="+mj-lt"/>
              </a:rPr>
              <a:t>BeVocal</a:t>
            </a:r>
            <a:r>
              <a:rPr lang="en-US" sz="5300" b="1" dirty="0">
                <a:solidFill>
                  <a:srgbClr val="BF5700"/>
                </a:solidFill>
                <a:latin typeface="+mj-lt"/>
              </a:rPr>
              <a:t> Vision</a:t>
            </a:r>
          </a:p>
        </p:txBody>
      </p:sp>
      <p:sp>
        <p:nvSpPr>
          <p:cNvPr id="3" name="Content Placeholder 2"/>
          <p:cNvSpPr>
            <a:spLocks noGrp="1"/>
          </p:cNvSpPr>
          <p:nvPr>
            <p:ph idx="1"/>
          </p:nvPr>
        </p:nvSpPr>
        <p:spPr>
          <a:xfrm>
            <a:off x="646111" y="1796115"/>
            <a:ext cx="10629900" cy="1465471"/>
          </a:xfrm>
        </p:spPr>
        <p:txBody>
          <a:bodyPr>
            <a:noAutofit/>
          </a:bodyPr>
          <a:lstStyle/>
          <a:p>
            <a:pPr marL="0" indent="0">
              <a:buNone/>
            </a:pPr>
            <a:r>
              <a:rPr lang="en-US" sz="3200" dirty="0" err="1"/>
              <a:t>BeVocal</a:t>
            </a:r>
            <a:r>
              <a:rPr lang="en-US" sz="3200" dirty="0"/>
              <a:t> envisions a community that engages and invests in everyone’s safety and well-being.</a:t>
            </a:r>
          </a:p>
        </p:txBody>
      </p:sp>
      <p:sp>
        <p:nvSpPr>
          <p:cNvPr id="4" name="Title 1">
            <a:extLst>
              <a:ext uri="{FF2B5EF4-FFF2-40B4-BE49-F238E27FC236}">
                <a16:creationId xmlns:a16="http://schemas.microsoft.com/office/drawing/2014/main" id="{5DE8F587-5B12-7341-AEEC-D8205E4C6B65}"/>
              </a:ext>
            </a:extLst>
          </p:cNvPr>
          <p:cNvSpPr txBox="1">
            <a:spLocks/>
          </p:cNvSpPr>
          <p:nvPr/>
        </p:nvSpPr>
        <p:spPr>
          <a:xfrm>
            <a:off x="646111" y="3308445"/>
            <a:ext cx="5832764" cy="807183"/>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srgbClr val="BF5700"/>
                </a:solidFill>
                <a:effectLst/>
                <a:uLnTx/>
                <a:uFillTx/>
                <a:latin typeface="Calibri Light" panose="020F0302020204030204"/>
                <a:ea typeface="+mj-ea"/>
                <a:cs typeface="+mj-cs"/>
              </a:rPr>
              <a:t>BeVocal Mission</a:t>
            </a:r>
          </a:p>
        </p:txBody>
      </p:sp>
      <p:sp>
        <p:nvSpPr>
          <p:cNvPr id="6" name="Content Placeholder 2">
            <a:extLst>
              <a:ext uri="{FF2B5EF4-FFF2-40B4-BE49-F238E27FC236}">
                <a16:creationId xmlns:a16="http://schemas.microsoft.com/office/drawing/2014/main" id="{10A90F67-123C-2641-8ADA-DB6013E786F8}"/>
              </a:ext>
            </a:extLst>
          </p:cNvPr>
          <p:cNvSpPr txBox="1">
            <a:spLocks/>
          </p:cNvSpPr>
          <p:nvPr/>
        </p:nvSpPr>
        <p:spPr>
          <a:xfrm>
            <a:off x="646111" y="4115627"/>
            <a:ext cx="10629900" cy="1820916"/>
          </a:xfrm>
          <a:prstGeom prst="rect">
            <a:avLst/>
          </a:prstGeom>
        </p:spPr>
        <p:txBody>
          <a:bodyPr vert="horz" lIns="91440" tIns="45720" rIns="91440" bIns="45720" rtlCol="0">
            <a:no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283464"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283464"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283464"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83464"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83464"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283464"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283464"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112000"/>
              </a:lnSpc>
              <a:spcBef>
                <a:spcPts val="9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BeVocal</a:t>
            </a:r>
            <a:r>
              <a:rPr kumimoji="0" lang="en-US" sz="32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enhances bystanders’ confidence and motivation to intervene in order to prevent and reduce harm.</a:t>
            </a:r>
          </a:p>
        </p:txBody>
      </p:sp>
      <p:pic>
        <p:nvPicPr>
          <p:cNvPr id="5" name="Picture 4" descr="A close up of text on a black background&#10;&#10;Description generated with high confidence">
            <a:extLst>
              <a:ext uri="{FF2B5EF4-FFF2-40B4-BE49-F238E27FC236}">
                <a16:creationId xmlns:a16="http://schemas.microsoft.com/office/drawing/2014/main" id="{5ABE9D59-0788-47D1-A24C-12BB2F317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695" y="5554058"/>
            <a:ext cx="1560713" cy="980157"/>
          </a:xfrm>
          <a:prstGeom prst="rect">
            <a:avLst/>
          </a:prstGeom>
        </p:spPr>
      </p:pic>
    </p:spTree>
    <p:extLst>
      <p:ext uri="{BB962C8B-B14F-4D97-AF65-F5344CB8AC3E}">
        <p14:creationId xmlns:p14="http://schemas.microsoft.com/office/powerpoint/2010/main" val="393447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17838" y="1259483"/>
            <a:ext cx="4003589" cy="4189993"/>
          </a:xfrm>
          <a:prstGeom prst="rect">
            <a:avLst/>
          </a:prstGeom>
          <a:noFill/>
          <a:ln w="76200">
            <a:solidFill>
              <a:srgbClr val="BF5700"/>
            </a:solidFill>
          </a:ln>
        </p:spPr>
        <p:txBody>
          <a:bodyPr wrap="square" rtlCol="0" anchor="ctr">
            <a:spAutoFit/>
          </a:bodyPr>
          <a:lstStyle/>
          <a:p>
            <a:pPr marL="0" marR="0" lvl="0" indent="0" algn="ctr" defTabSz="457200" rtl="0" eaLnBrk="1" fontAlgn="auto" latinLnBrk="0" hangingPunct="1">
              <a:lnSpc>
                <a:spcPct val="150000"/>
              </a:lnSpc>
              <a:spcBef>
                <a:spcPts val="0"/>
              </a:spcBef>
              <a:spcAft>
                <a:spcPts val="60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Calibri Light" panose="020F0302020204030204"/>
                <a:ea typeface="+mn-ea"/>
                <a:cs typeface="+mn-cs"/>
              </a:rPr>
              <a:t>Definition</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Bystander intervention is recognizing a potentially harmful situation or interaction and choosing to respond in a way that could positively influence the outcome. </a:t>
            </a:r>
          </a:p>
          <a:p>
            <a:pPr marL="0" marR="0" lvl="0" indent="0" algn="ctr" defTabSz="457200" rtl="0" eaLnBrk="1" fontAlgn="auto" latinLnBrk="0" hangingPunct="1">
              <a:lnSpc>
                <a:spcPct val="15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BF5700"/>
              </a:solidFill>
              <a:effectLst/>
              <a:uLnTx/>
              <a:uFillTx/>
              <a:latin typeface="Calibri" panose="020F0502020204030204"/>
              <a:ea typeface="+mn-ea"/>
              <a:cs typeface="+mn-cs"/>
            </a:endParaRPr>
          </a:p>
        </p:txBody>
      </p:sp>
      <p:graphicFrame>
        <p:nvGraphicFramePr>
          <p:cNvPr id="10" name="TextBox 2">
            <a:extLst>
              <a:ext uri="{FF2B5EF4-FFF2-40B4-BE49-F238E27FC236}">
                <a16:creationId xmlns:a16="http://schemas.microsoft.com/office/drawing/2014/main" id="{803E88E4-CE9B-4DA3-B2D2-D631654ACC57}"/>
              </a:ext>
            </a:extLst>
          </p:cNvPr>
          <p:cNvGraphicFramePr/>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close up of text on a black background&#10;&#10;Description generated with high confidence">
            <a:extLst>
              <a:ext uri="{FF2B5EF4-FFF2-40B4-BE49-F238E27FC236}">
                <a16:creationId xmlns:a16="http://schemas.microsoft.com/office/drawing/2014/main" id="{B1F97307-FCFE-4E82-8291-69E4B4449F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2694" y="5554057"/>
            <a:ext cx="1560713" cy="980157"/>
          </a:xfrm>
          <a:prstGeom prst="rect">
            <a:avLst/>
          </a:prstGeom>
        </p:spPr>
      </p:pic>
    </p:spTree>
    <p:extLst>
      <p:ext uri="{BB962C8B-B14F-4D97-AF65-F5344CB8AC3E}">
        <p14:creationId xmlns:p14="http://schemas.microsoft.com/office/powerpoint/2010/main" val="367478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6D212A-4A3D-4738-8DA4-62FFABA6D1C5}"/>
              </a:ext>
            </a:extLst>
          </p:cNvPr>
          <p:cNvSpPr>
            <a:spLocks noGrp="1"/>
          </p:cNvSpPr>
          <p:nvPr>
            <p:ph type="title"/>
          </p:nvPr>
        </p:nvSpPr>
        <p:spPr/>
        <p:txBody>
          <a:bodyPr>
            <a:normAutofit/>
          </a:bodyPr>
          <a:lstStyle/>
          <a:p>
            <a:r>
              <a:rPr lang="en-US" sz="5300" b="1" dirty="0">
                <a:solidFill>
                  <a:srgbClr val="BF5700"/>
                </a:solidFill>
              </a:rPr>
              <a:t>BeVocal Structure &amp; Projects</a:t>
            </a:r>
            <a:endParaRPr lang="en-US" sz="5300" dirty="0"/>
          </a:p>
        </p:txBody>
      </p:sp>
      <p:sp>
        <p:nvSpPr>
          <p:cNvPr id="8" name="Content Placeholder 7">
            <a:extLst>
              <a:ext uri="{FF2B5EF4-FFF2-40B4-BE49-F238E27FC236}">
                <a16:creationId xmlns:a16="http://schemas.microsoft.com/office/drawing/2014/main" id="{D1D4BDC7-B52C-487D-B0E7-774D22FE9118}"/>
              </a:ext>
            </a:extLst>
          </p:cNvPr>
          <p:cNvSpPr>
            <a:spLocks noGrp="1"/>
          </p:cNvSpPr>
          <p:nvPr>
            <p:ph sz="half" idx="2"/>
          </p:nvPr>
        </p:nvSpPr>
        <p:spPr/>
        <p:txBody>
          <a:bodyPr vert="horz" lIns="91440" tIns="45720" rIns="91440" bIns="45720" rtlCol="0" anchor="t">
            <a:normAutofit/>
          </a:bodyPr>
          <a:lstStyle/>
          <a:p>
            <a:r>
              <a:rPr lang="en-US" dirty="0"/>
              <a:t>Infusion of messaging across campus</a:t>
            </a:r>
          </a:p>
          <a:p>
            <a:pPr lvl="1"/>
            <a:r>
              <a:rPr lang="en-US" dirty="0"/>
              <a:t>Partnerships</a:t>
            </a:r>
          </a:p>
          <a:p>
            <a:pPr lvl="1"/>
            <a:r>
              <a:rPr lang="en-US" dirty="0"/>
              <a:t>Co-branding</a:t>
            </a:r>
          </a:p>
          <a:p>
            <a:r>
              <a:rPr lang="en-US" dirty="0"/>
              <a:t>Workshops &amp; events</a:t>
            </a:r>
            <a:endParaRPr lang="en-US" dirty="0">
              <a:cs typeface="Calibri"/>
            </a:endParaRPr>
          </a:p>
          <a:p>
            <a:pPr lvl="1"/>
            <a:r>
              <a:rPr lang="en-US" dirty="0"/>
              <a:t>Train the trainer model</a:t>
            </a:r>
          </a:p>
          <a:p>
            <a:endParaRPr lang="en-US" dirty="0"/>
          </a:p>
          <a:p>
            <a:endParaRPr lang="en-US" dirty="0"/>
          </a:p>
        </p:txBody>
      </p:sp>
      <p:pic>
        <p:nvPicPr>
          <p:cNvPr id="2" name="Picture 1" descr="A close up of text on a black background&#10;&#10;Description generated with high confidence">
            <a:extLst>
              <a:ext uri="{FF2B5EF4-FFF2-40B4-BE49-F238E27FC236}">
                <a16:creationId xmlns:a16="http://schemas.microsoft.com/office/drawing/2014/main" id="{FF0FC341-8668-4E86-88F9-84D141D59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694" y="5554057"/>
            <a:ext cx="1560713" cy="980157"/>
          </a:xfrm>
          <a:prstGeom prst="rect">
            <a:avLst/>
          </a:prstGeom>
        </p:spPr>
      </p:pic>
      <p:graphicFrame>
        <p:nvGraphicFramePr>
          <p:cNvPr id="3" name="Diagram 3">
            <a:extLst>
              <a:ext uri="{FF2B5EF4-FFF2-40B4-BE49-F238E27FC236}">
                <a16:creationId xmlns:a16="http://schemas.microsoft.com/office/drawing/2014/main" id="{E147CE0D-6F46-4C8C-8640-4A0769AE5DEA}"/>
              </a:ext>
            </a:extLst>
          </p:cNvPr>
          <p:cNvGraphicFramePr/>
          <p:nvPr/>
        </p:nvGraphicFramePr>
        <p:xfrm>
          <a:off x="995082" y="1842247"/>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524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3E6B72-FF15-8A42-B2A1-DC84B87069A7}"/>
              </a:ext>
            </a:extLst>
          </p:cNvPr>
          <p:cNvPicPr>
            <a:picLocks noChangeAspect="1"/>
          </p:cNvPicPr>
          <p:nvPr/>
        </p:nvPicPr>
        <p:blipFill>
          <a:blip r:embed="rId3"/>
          <a:stretch>
            <a:fillRect/>
          </a:stretch>
        </p:blipFill>
        <p:spPr>
          <a:xfrm>
            <a:off x="0" y="-422772"/>
            <a:ext cx="12192000" cy="7871081"/>
          </a:xfrm>
          <a:prstGeom prst="rect">
            <a:avLst/>
          </a:prstGeom>
        </p:spPr>
      </p:pic>
      <p:pic>
        <p:nvPicPr>
          <p:cNvPr id="58" name="Picture 57"/>
          <p:cNvPicPr>
            <a:picLocks noChangeAspect="1"/>
          </p:cNvPicPr>
          <p:nvPr/>
        </p:nvPicPr>
        <p:blipFill>
          <a:blip r:embed="rId4"/>
          <a:stretch>
            <a:fillRect/>
          </a:stretch>
        </p:blipFill>
        <p:spPr>
          <a:xfrm>
            <a:off x="7867918" y="5418328"/>
            <a:ext cx="2730500" cy="635000"/>
          </a:xfrm>
          <a:prstGeom prst="rect">
            <a:avLst/>
          </a:prstGeom>
        </p:spPr>
      </p:pic>
      <p:sp>
        <p:nvSpPr>
          <p:cNvPr id="11" name="Title 3"/>
          <p:cNvSpPr>
            <a:spLocks noGrp="1"/>
          </p:cNvSpPr>
          <p:nvPr>
            <p:ph type="ctrTitle"/>
          </p:nvPr>
        </p:nvSpPr>
        <p:spPr>
          <a:xfrm>
            <a:off x="5515820" y="5335929"/>
            <a:ext cx="6295869" cy="1165788"/>
          </a:xfrm>
          <a:solidFill>
            <a:srgbClr val="C55A11"/>
          </a:solidFill>
        </p:spPr>
        <p:txBody>
          <a:bodyPr>
            <a:normAutofit/>
          </a:bodyPr>
          <a:lstStyle/>
          <a:p>
            <a:r>
              <a:rPr lang="en-US" sz="3600" b="1" dirty="0">
                <a:solidFill>
                  <a:schemeClr val="bg1"/>
                </a:solidFill>
              </a:rPr>
              <a:t>WELCOME!</a:t>
            </a:r>
            <a:br>
              <a:rPr lang="en-US" sz="2400" dirty="0">
                <a:solidFill>
                  <a:schemeClr val="bg1"/>
                </a:solidFill>
              </a:rPr>
            </a:br>
            <a:endParaRPr lang="en-US" sz="1600" b="1" dirty="0">
              <a:solidFill>
                <a:schemeClr val="bg1"/>
              </a:solidFill>
            </a:endParaRPr>
          </a:p>
        </p:txBody>
      </p:sp>
      <p:grpSp>
        <p:nvGrpSpPr>
          <p:cNvPr id="2" name="Group 1"/>
          <p:cNvGrpSpPr/>
          <p:nvPr/>
        </p:nvGrpSpPr>
        <p:grpSpPr>
          <a:xfrm>
            <a:off x="-269544" y="-334105"/>
            <a:ext cx="12461544" cy="2397871"/>
            <a:chOff x="-269544" y="-334105"/>
            <a:chExt cx="12461544" cy="2397871"/>
          </a:xfrm>
        </p:grpSpPr>
        <p:sp>
          <p:nvSpPr>
            <p:cNvPr id="4" name="Rectangle 3"/>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Tree>
    <p:extLst>
      <p:ext uri="{BB962C8B-B14F-4D97-AF65-F5344CB8AC3E}">
        <p14:creationId xmlns:p14="http://schemas.microsoft.com/office/powerpoint/2010/main" val="196162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D54E-67EB-4801-8000-4893A00E926E}"/>
              </a:ext>
            </a:extLst>
          </p:cNvPr>
          <p:cNvSpPr>
            <a:spLocks noGrp="1"/>
          </p:cNvSpPr>
          <p:nvPr>
            <p:ph type="title"/>
          </p:nvPr>
        </p:nvSpPr>
        <p:spPr/>
        <p:txBody>
          <a:bodyPr>
            <a:normAutofit/>
          </a:bodyPr>
          <a:lstStyle/>
          <a:p>
            <a:r>
              <a:rPr lang="en-US" sz="5300" b="1" dirty="0">
                <a:solidFill>
                  <a:srgbClr val="BF5700"/>
                </a:solidFill>
              </a:rPr>
              <a:t>Faculty Engagement &amp; BeVocal</a:t>
            </a:r>
            <a:endParaRPr lang="en-US" sz="5300" dirty="0"/>
          </a:p>
        </p:txBody>
      </p:sp>
      <p:sp>
        <p:nvSpPr>
          <p:cNvPr id="3" name="Content Placeholder 2">
            <a:extLst>
              <a:ext uri="{FF2B5EF4-FFF2-40B4-BE49-F238E27FC236}">
                <a16:creationId xmlns:a16="http://schemas.microsoft.com/office/drawing/2014/main" id="{5AE356F2-C859-44EC-B904-0AFBAD2D7746}"/>
              </a:ext>
            </a:extLst>
          </p:cNvPr>
          <p:cNvSpPr>
            <a:spLocks noGrp="1"/>
          </p:cNvSpPr>
          <p:nvPr>
            <p:ph idx="1"/>
          </p:nvPr>
        </p:nvSpPr>
        <p:spPr/>
        <p:txBody>
          <a:bodyPr vert="horz" lIns="91440" tIns="45720" rIns="91440" bIns="45720" rtlCol="0" anchor="t">
            <a:normAutofit/>
          </a:bodyPr>
          <a:lstStyle/>
          <a:p>
            <a:r>
              <a:rPr lang="en-US" dirty="0"/>
              <a:t>Spring 2018: Faculty Advisory Board Created</a:t>
            </a:r>
          </a:p>
          <a:p>
            <a:r>
              <a:rPr lang="en-US" dirty="0"/>
              <a:t>Representation </a:t>
            </a:r>
            <a:endParaRPr lang="en-US" dirty="0">
              <a:cs typeface="Calibri"/>
            </a:endParaRPr>
          </a:p>
          <a:p>
            <a:r>
              <a:rPr lang="en-US" dirty="0"/>
              <a:t>Projects:</a:t>
            </a:r>
          </a:p>
          <a:p>
            <a:pPr lvl="1"/>
            <a:r>
              <a:rPr lang="en-US" dirty="0"/>
              <a:t>Faculty workshops</a:t>
            </a:r>
          </a:p>
          <a:p>
            <a:pPr lvl="1"/>
            <a:r>
              <a:rPr lang="en-US" dirty="0"/>
              <a:t>Informal interviews to inform work</a:t>
            </a:r>
          </a:p>
          <a:p>
            <a:pPr lvl="1"/>
            <a:r>
              <a:rPr lang="en-US" dirty="0"/>
              <a:t>Online Resource Development</a:t>
            </a:r>
          </a:p>
          <a:p>
            <a:pPr lvl="1"/>
            <a:r>
              <a:rPr lang="en-US" dirty="0"/>
              <a:t>Videos with key stakeholders</a:t>
            </a:r>
          </a:p>
        </p:txBody>
      </p:sp>
      <p:pic>
        <p:nvPicPr>
          <p:cNvPr id="5" name="Picture 4" descr="A close up of text on a black background&#10;&#10;Description generated with high confidence">
            <a:extLst>
              <a:ext uri="{FF2B5EF4-FFF2-40B4-BE49-F238E27FC236}">
                <a16:creationId xmlns:a16="http://schemas.microsoft.com/office/drawing/2014/main" id="{745CAC87-2C6A-406B-8F65-35AF825FC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694" y="5554057"/>
            <a:ext cx="1560713" cy="980157"/>
          </a:xfrm>
          <a:prstGeom prst="rect">
            <a:avLst/>
          </a:prstGeom>
        </p:spPr>
      </p:pic>
    </p:spTree>
    <p:extLst>
      <p:ext uri="{BB962C8B-B14F-4D97-AF65-F5344CB8AC3E}">
        <p14:creationId xmlns:p14="http://schemas.microsoft.com/office/powerpoint/2010/main" val="389248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3A423-A71F-4290-976C-A0E5BC862385}"/>
              </a:ext>
            </a:extLst>
          </p:cNvPr>
          <p:cNvSpPr>
            <a:spLocks noGrp="1"/>
          </p:cNvSpPr>
          <p:nvPr>
            <p:ph type="title"/>
          </p:nvPr>
        </p:nvSpPr>
        <p:spPr/>
        <p:txBody>
          <a:bodyPr/>
          <a:lstStyle/>
          <a:p>
            <a:r>
              <a:rPr lang="en-US" b="1" dirty="0">
                <a:solidFill>
                  <a:srgbClr val="BF5700"/>
                </a:solidFill>
              </a:rPr>
              <a:t>White Paper: </a:t>
            </a:r>
            <a:r>
              <a:rPr lang="en-US" b="1" dirty="0" err="1">
                <a:solidFill>
                  <a:srgbClr val="BF5700"/>
                </a:solidFill>
              </a:rPr>
              <a:t>BeVocal</a:t>
            </a:r>
            <a:r>
              <a:rPr lang="en-US" b="1" dirty="0">
                <a:solidFill>
                  <a:srgbClr val="BF5700"/>
                </a:solidFill>
              </a:rPr>
              <a:t> in Faculty Contexts</a:t>
            </a:r>
            <a:endParaRPr lang="en-US" dirty="0"/>
          </a:p>
        </p:txBody>
      </p:sp>
      <p:sp>
        <p:nvSpPr>
          <p:cNvPr id="3" name="Content Placeholder 2">
            <a:extLst>
              <a:ext uri="{FF2B5EF4-FFF2-40B4-BE49-F238E27FC236}">
                <a16:creationId xmlns:a16="http://schemas.microsoft.com/office/drawing/2014/main" id="{7B31F4B6-6154-4BED-8D99-F1D3E0C69177}"/>
              </a:ext>
            </a:extLst>
          </p:cNvPr>
          <p:cNvSpPr>
            <a:spLocks noGrp="1"/>
          </p:cNvSpPr>
          <p:nvPr>
            <p:ph idx="1"/>
          </p:nvPr>
        </p:nvSpPr>
        <p:spPr>
          <a:xfrm>
            <a:off x="712694" y="1906307"/>
            <a:ext cx="5431598" cy="4351338"/>
          </a:xfrm>
        </p:spPr>
        <p:txBody>
          <a:bodyPr vert="horz" lIns="91440" tIns="45720" rIns="91440" bIns="45720" rtlCol="0" anchor="t">
            <a:normAutofit/>
          </a:bodyPr>
          <a:lstStyle/>
          <a:p>
            <a:r>
              <a:rPr lang="en-US" dirty="0"/>
              <a:t>Leadership &amp; administrative policy</a:t>
            </a:r>
          </a:p>
          <a:p>
            <a:r>
              <a:rPr lang="en-US" dirty="0"/>
              <a:t>Mentorship &amp; faculty Culture</a:t>
            </a:r>
            <a:endParaRPr lang="en-US" dirty="0">
              <a:cs typeface="Calibri"/>
            </a:endParaRPr>
          </a:p>
          <a:p>
            <a:r>
              <a:rPr lang="en-US" dirty="0"/>
              <a:t>Curriculum and the classroom</a:t>
            </a:r>
            <a:endParaRPr lang="en-US" dirty="0">
              <a:cs typeface="Calibri"/>
            </a:endParaRPr>
          </a:p>
          <a:p>
            <a:r>
              <a:rPr lang="en-US" dirty="0"/>
              <a:t>Shifting from Recognition to Choosing to Act (call to action)</a:t>
            </a:r>
          </a:p>
          <a:p>
            <a:endParaRPr lang="en-US" dirty="0"/>
          </a:p>
        </p:txBody>
      </p:sp>
      <p:pic>
        <p:nvPicPr>
          <p:cNvPr id="4" name="Picture 4" descr="A person sitting in front of a television screen&#10;&#10;Description generated with very high confidence">
            <a:extLst>
              <a:ext uri="{FF2B5EF4-FFF2-40B4-BE49-F238E27FC236}">
                <a16:creationId xmlns:a16="http://schemas.microsoft.com/office/drawing/2014/main" id="{A420C918-40FD-45BC-904B-8BD3B15CE96C}"/>
              </a:ext>
            </a:extLst>
          </p:cNvPr>
          <p:cNvPicPr>
            <a:picLocks noChangeAspect="1"/>
          </p:cNvPicPr>
          <p:nvPr/>
        </p:nvPicPr>
        <p:blipFill>
          <a:blip r:embed="rId3"/>
          <a:stretch>
            <a:fillRect/>
          </a:stretch>
        </p:blipFill>
        <p:spPr>
          <a:xfrm>
            <a:off x="6536286" y="1908699"/>
            <a:ext cx="4986067" cy="3152234"/>
          </a:xfrm>
          <a:prstGeom prst="rect">
            <a:avLst/>
          </a:prstGeom>
        </p:spPr>
      </p:pic>
      <p:pic>
        <p:nvPicPr>
          <p:cNvPr id="6" name="Picture 5" descr="A close up of text on a black background&#10;&#10;Description generated with high confidence">
            <a:extLst>
              <a:ext uri="{FF2B5EF4-FFF2-40B4-BE49-F238E27FC236}">
                <a16:creationId xmlns:a16="http://schemas.microsoft.com/office/drawing/2014/main" id="{8A388416-864E-497C-8F7C-7FEF6C239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693" y="5554056"/>
            <a:ext cx="1560713" cy="980157"/>
          </a:xfrm>
          <a:prstGeom prst="rect">
            <a:avLst/>
          </a:prstGeom>
        </p:spPr>
      </p:pic>
    </p:spTree>
    <p:extLst>
      <p:ext uri="{BB962C8B-B14F-4D97-AF65-F5344CB8AC3E}">
        <p14:creationId xmlns:p14="http://schemas.microsoft.com/office/powerpoint/2010/main" val="138436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97E3C8-7ED9-4009-B4A1-5B5DF7B64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97" y="182082"/>
            <a:ext cx="8658447" cy="6493835"/>
          </a:xfrm>
          <a:prstGeom prst="rect">
            <a:avLst/>
          </a:prstGeom>
        </p:spPr>
      </p:pic>
      <p:sp>
        <p:nvSpPr>
          <p:cNvPr id="5" name="TextBox 4">
            <a:extLst>
              <a:ext uri="{FF2B5EF4-FFF2-40B4-BE49-F238E27FC236}">
                <a16:creationId xmlns:a16="http://schemas.microsoft.com/office/drawing/2014/main" id="{A4DABE6E-8138-45C1-B2FB-9C6D4F0B9A58}"/>
              </a:ext>
            </a:extLst>
          </p:cNvPr>
          <p:cNvSpPr txBox="1"/>
          <p:nvPr/>
        </p:nvSpPr>
        <p:spPr>
          <a:xfrm>
            <a:off x="7409075" y="5145773"/>
            <a:ext cx="4562228" cy="147732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Contact us: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bevocal@austin.utexas.edu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Website: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https://wellnessnetwork.utexas.edu/BeVocal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Content Placeholder 5" descr="A picture containing clipart&#10;&#10;Description automatically generated">
            <a:extLst>
              <a:ext uri="{FF2B5EF4-FFF2-40B4-BE49-F238E27FC236}">
                <a16:creationId xmlns:a16="http://schemas.microsoft.com/office/drawing/2014/main" id="{DEE425BD-9402-4067-9E35-288D057746F2}"/>
              </a:ext>
            </a:extLst>
          </p:cNvPr>
          <p:cNvPicPr>
            <a:picLocks noGrp="1" noChangeAspect="1"/>
          </p:cNvPicPr>
          <p:nvPr>
            <p:ph sz="half" idx="1"/>
          </p:nvPr>
        </p:nvPicPr>
        <p:blipFill>
          <a:blip r:embed="rId5"/>
          <a:stretch>
            <a:fillRect/>
          </a:stretch>
        </p:blipFill>
        <p:spPr>
          <a:xfrm>
            <a:off x="9877869" y="234899"/>
            <a:ext cx="2093434" cy="611565"/>
          </a:xfrm>
        </p:spPr>
      </p:pic>
    </p:spTree>
    <p:extLst>
      <p:ext uri="{BB962C8B-B14F-4D97-AF65-F5344CB8AC3E}">
        <p14:creationId xmlns:p14="http://schemas.microsoft.com/office/powerpoint/2010/main" val="143007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8FFB6-A02D-4388-A91C-BF032E3C5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586" y="890717"/>
            <a:ext cx="11178406" cy="5531936"/>
          </a:xfrm>
          <a:prstGeom prst="rect">
            <a:avLst/>
          </a:prstGeom>
        </p:spPr>
      </p:pic>
    </p:spTree>
    <p:extLst>
      <p:ext uri="{BB962C8B-B14F-4D97-AF65-F5344CB8AC3E}">
        <p14:creationId xmlns:p14="http://schemas.microsoft.com/office/powerpoint/2010/main" val="290756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1382" y="880360"/>
            <a:ext cx="10363200" cy="1470025"/>
          </a:xfrm>
        </p:spPr>
        <p:txBody>
          <a:bodyPr>
            <a:normAutofit/>
          </a:bodyPr>
          <a:lstStyle/>
          <a:p>
            <a:r>
              <a:rPr lang="en-US" sz="7200" b="1" dirty="0">
                <a:latin typeface="+mj-lt"/>
              </a:rPr>
              <a:t>Bold call to action:</a:t>
            </a:r>
          </a:p>
        </p:txBody>
      </p:sp>
      <p:sp>
        <p:nvSpPr>
          <p:cNvPr id="3" name="Subtitle 2"/>
          <p:cNvSpPr>
            <a:spLocks noGrp="1"/>
          </p:cNvSpPr>
          <p:nvPr>
            <p:ph type="subTitle" idx="1"/>
          </p:nvPr>
        </p:nvSpPr>
        <p:spPr>
          <a:xfrm>
            <a:off x="498764" y="2219446"/>
            <a:ext cx="11388436" cy="1752600"/>
          </a:xfrm>
        </p:spPr>
        <p:txBody>
          <a:bodyPr>
            <a:noAutofit/>
          </a:bodyPr>
          <a:lstStyle/>
          <a:p>
            <a:pPr algn="ctr"/>
            <a:r>
              <a:rPr lang="en-US" sz="4000" i="1" dirty="0">
                <a:latin typeface="+mn-lt"/>
              </a:rPr>
              <a:t>Shifting the existing norms around substance use at UT Austin.</a:t>
            </a:r>
            <a:br>
              <a:rPr lang="en-US" sz="4000" i="1" dirty="0">
                <a:latin typeface="Bahnschrift SemiBold SemiConden" panose="020B0502040204020203" pitchFamily="34" charset="0"/>
              </a:rPr>
            </a:br>
            <a:endParaRPr lang="en-US" sz="4000" i="1" dirty="0">
              <a:latin typeface="Bahnschrift SemiBold SemiConden" panose="020B0502040204020203" pitchFamily="34" charset="0"/>
            </a:endParaRPr>
          </a:p>
        </p:txBody>
      </p:sp>
      <p:pic>
        <p:nvPicPr>
          <p:cNvPr id="4" name="Picture 2" descr="Image result for university of texas at austin">
            <a:extLst>
              <a:ext uri="{FF2B5EF4-FFF2-40B4-BE49-F238E27FC236}">
                <a16:creationId xmlns:a16="http://schemas.microsoft.com/office/drawing/2014/main" id="{DE5C86E3-C5F7-4458-992C-33CF6B9204FB}"/>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7813" b="7813"/>
          <a:stretch>
            <a:fillRect/>
          </a:stretch>
        </p:blipFill>
        <p:spPr bwMode="auto">
          <a:xfrm>
            <a:off x="0" y="591127"/>
            <a:ext cx="12191999" cy="626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46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crowd of people in a room&#10;&#10;Description automatically generated">
            <a:extLst>
              <a:ext uri="{FF2B5EF4-FFF2-40B4-BE49-F238E27FC236}">
                <a16:creationId xmlns:a16="http://schemas.microsoft.com/office/drawing/2014/main" id="{2FA4ED72-1480-4112-9A3D-5EC6C4BDDD9C}"/>
              </a:ext>
            </a:extLst>
          </p:cNvPr>
          <p:cNvPicPr>
            <a:picLocks noChangeAspect="1"/>
          </p:cNvPicPr>
          <p:nvPr/>
        </p:nvPicPr>
        <p:blipFill rotWithShape="1">
          <a:blip r:embed="rId2">
            <a:extLst>
              <a:ext uri="{28A0092B-C50C-407E-A947-70E740481C1C}">
                <a14:useLocalDpi xmlns:a14="http://schemas.microsoft.com/office/drawing/2010/main" val="0"/>
              </a:ext>
            </a:extLst>
          </a:blip>
          <a:srcRect t="21974" b="10294"/>
          <a:stretch/>
        </p:blipFill>
        <p:spPr>
          <a:xfrm>
            <a:off x="1299182" y="1089763"/>
            <a:ext cx="9593636" cy="5198302"/>
          </a:xfrm>
          <a:prstGeom prst="rect">
            <a:avLst/>
          </a:prstGeom>
        </p:spPr>
      </p:pic>
    </p:spTree>
    <p:extLst>
      <p:ext uri="{BB962C8B-B14F-4D97-AF65-F5344CB8AC3E}">
        <p14:creationId xmlns:p14="http://schemas.microsoft.com/office/powerpoint/2010/main" val="191348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E09B-F5A2-4FDF-8B82-EC5EC540CFB4}"/>
              </a:ext>
            </a:extLst>
          </p:cNvPr>
          <p:cNvSpPr>
            <a:spLocks noGrp="1"/>
          </p:cNvSpPr>
          <p:nvPr>
            <p:ph type="title"/>
          </p:nvPr>
        </p:nvSpPr>
        <p:spPr>
          <a:xfrm>
            <a:off x="459288" y="700413"/>
            <a:ext cx="10972800" cy="1143000"/>
          </a:xfrm>
        </p:spPr>
        <p:txBody>
          <a:bodyPr/>
          <a:lstStyle/>
          <a:p>
            <a:r>
              <a:rPr lang="en-US" b="1" dirty="0">
                <a:solidFill>
                  <a:schemeClr val="accent1"/>
                </a:solidFill>
              </a:rPr>
              <a:t>SHIFT</a:t>
            </a:r>
          </a:p>
        </p:txBody>
      </p:sp>
      <p:sp>
        <p:nvSpPr>
          <p:cNvPr id="3" name="Content Placeholder 2">
            <a:extLst>
              <a:ext uri="{FF2B5EF4-FFF2-40B4-BE49-F238E27FC236}">
                <a16:creationId xmlns:a16="http://schemas.microsoft.com/office/drawing/2014/main" id="{364C12C8-E291-4F22-8FC1-C4E3F553914D}"/>
              </a:ext>
            </a:extLst>
          </p:cNvPr>
          <p:cNvSpPr>
            <a:spLocks noGrp="1"/>
          </p:cNvSpPr>
          <p:nvPr>
            <p:ph idx="1"/>
          </p:nvPr>
        </p:nvSpPr>
        <p:spPr>
          <a:xfrm>
            <a:off x="263047" y="1653436"/>
            <a:ext cx="11319353" cy="4671165"/>
          </a:xfrm>
        </p:spPr>
        <p:txBody>
          <a:bodyPr/>
          <a:lstStyle/>
          <a:p>
            <a:r>
              <a:rPr lang="en-US" dirty="0"/>
              <a:t>Comprised of 6 pilot initiatives</a:t>
            </a:r>
          </a:p>
          <a:p>
            <a:r>
              <a:rPr lang="en-US" dirty="0"/>
              <a:t>Leverages existing programs, while cultivating further innovation</a:t>
            </a:r>
          </a:p>
          <a:p>
            <a:r>
              <a:rPr lang="en-US" dirty="0"/>
              <a:t>Unique synthesis between Academics (UGS) and Student Affairs</a:t>
            </a:r>
          </a:p>
          <a:p>
            <a:r>
              <a:rPr lang="en-US" dirty="0"/>
              <a:t>Faculty play key role in foundation of SHIFT; Approximately 30 Signature Course Professors have already integrated SHIFT content into courses</a:t>
            </a:r>
          </a:p>
        </p:txBody>
      </p:sp>
    </p:spTree>
    <p:extLst>
      <p:ext uri="{BB962C8B-B14F-4D97-AF65-F5344CB8AC3E}">
        <p14:creationId xmlns:p14="http://schemas.microsoft.com/office/powerpoint/2010/main" val="84574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D5B5E-A358-8542-B7B5-347F3D5549D6}"/>
              </a:ext>
            </a:extLst>
          </p:cNvPr>
          <p:cNvSpPr>
            <a:spLocks noGrp="1"/>
          </p:cNvSpPr>
          <p:nvPr>
            <p:ph type="title"/>
          </p:nvPr>
        </p:nvSpPr>
        <p:spPr/>
        <p:txBody>
          <a:bodyPr/>
          <a:lstStyle/>
          <a:p>
            <a:r>
              <a:rPr lang="en-US" dirty="0" err="1">
                <a:solidFill>
                  <a:schemeClr val="tx1"/>
                </a:solidFill>
              </a:rPr>
              <a:t>SHIFTing</a:t>
            </a:r>
            <a:r>
              <a:rPr lang="en-US" dirty="0">
                <a:solidFill>
                  <a:schemeClr val="tx1"/>
                </a:solidFill>
              </a:rPr>
              <a:t> the Campus Culture</a:t>
            </a:r>
          </a:p>
        </p:txBody>
      </p:sp>
      <p:graphicFrame>
        <p:nvGraphicFramePr>
          <p:cNvPr id="4" name="Content Placeholder 3">
            <a:extLst>
              <a:ext uri="{FF2B5EF4-FFF2-40B4-BE49-F238E27FC236}">
                <a16:creationId xmlns:a16="http://schemas.microsoft.com/office/drawing/2014/main" id="{11F65FE6-400C-BB4B-A410-E6C2FCF339E1}"/>
              </a:ext>
            </a:extLst>
          </p:cNvPr>
          <p:cNvGraphicFramePr>
            <a:graphicFrameLocks noGrp="1"/>
          </p:cNvGraphicFramePr>
          <p:nvPr>
            <p:ph idx="1"/>
          </p:nvPr>
        </p:nvGraphicFramePr>
        <p:xfrm>
          <a:off x="609600" y="1813560"/>
          <a:ext cx="111252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48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200A-97DE-449F-9EDA-19C1697A2DE5}"/>
              </a:ext>
            </a:extLst>
          </p:cNvPr>
          <p:cNvSpPr>
            <a:spLocks noGrp="1"/>
          </p:cNvSpPr>
          <p:nvPr>
            <p:ph type="title"/>
          </p:nvPr>
        </p:nvSpPr>
        <p:spPr>
          <a:xfrm>
            <a:off x="118062" y="720247"/>
            <a:ext cx="5604462" cy="1391433"/>
          </a:xfrm>
        </p:spPr>
        <p:txBody>
          <a:bodyPr>
            <a:normAutofit fontScale="90000"/>
          </a:bodyPr>
          <a:lstStyle/>
          <a:p>
            <a:r>
              <a:rPr lang="en-US" dirty="0">
                <a:solidFill>
                  <a:schemeClr val="accent1"/>
                </a:solidFill>
              </a:rPr>
              <a:t>Join the conversation.</a:t>
            </a:r>
            <a:br>
              <a:rPr lang="en-US" dirty="0">
                <a:solidFill>
                  <a:schemeClr val="accent1"/>
                </a:solidFill>
              </a:rPr>
            </a:br>
            <a:r>
              <a:rPr lang="en-US" dirty="0">
                <a:solidFill>
                  <a:schemeClr val="accent1"/>
                </a:solidFill>
              </a:rPr>
              <a:t>SHIFT the culture.</a:t>
            </a:r>
          </a:p>
        </p:txBody>
      </p:sp>
      <p:sp>
        <p:nvSpPr>
          <p:cNvPr id="3" name="Content Placeholder 2">
            <a:extLst>
              <a:ext uri="{FF2B5EF4-FFF2-40B4-BE49-F238E27FC236}">
                <a16:creationId xmlns:a16="http://schemas.microsoft.com/office/drawing/2014/main" id="{7846CFBA-92A1-4F25-8B0A-03638AC0E103}"/>
              </a:ext>
            </a:extLst>
          </p:cNvPr>
          <p:cNvSpPr>
            <a:spLocks noGrp="1"/>
          </p:cNvSpPr>
          <p:nvPr>
            <p:ph idx="1"/>
          </p:nvPr>
        </p:nvSpPr>
        <p:spPr>
          <a:xfrm>
            <a:off x="118062" y="2213973"/>
            <a:ext cx="5604462" cy="4850705"/>
          </a:xfrm>
        </p:spPr>
        <p:txBody>
          <a:bodyPr>
            <a:normAutofit lnSpcReduction="10000"/>
          </a:bodyPr>
          <a:lstStyle/>
          <a:p>
            <a:r>
              <a:rPr lang="en-US" dirty="0"/>
              <a:t>SHIFT Launch Celebration: September 24</a:t>
            </a:r>
            <a:r>
              <a:rPr lang="en-US" baseline="30000" dirty="0"/>
              <a:t>th</a:t>
            </a:r>
            <a:r>
              <a:rPr lang="en-US" dirty="0"/>
              <a:t>, 11am-2pm</a:t>
            </a:r>
          </a:p>
          <a:p>
            <a:r>
              <a:rPr lang="en-US" dirty="0"/>
              <a:t>Contact SHIFT:</a:t>
            </a:r>
          </a:p>
          <a:p>
            <a:pPr lvl="1"/>
            <a:r>
              <a:rPr lang="en-US" dirty="0">
                <a:hlinkClick r:id="rId3"/>
              </a:rPr>
              <a:t>kate.lower@Austin.utexas.edu</a:t>
            </a:r>
            <a:endParaRPr lang="en-US" dirty="0"/>
          </a:p>
          <a:p>
            <a:pPr lvl="1"/>
            <a:r>
              <a:rPr lang="en-US" dirty="0"/>
              <a:t>512.475.8437</a:t>
            </a:r>
          </a:p>
          <a:p>
            <a:pPr lvl="1"/>
            <a:r>
              <a:rPr lang="en-US" dirty="0"/>
              <a:t>SSB G.1.400HA</a:t>
            </a:r>
          </a:p>
          <a:p>
            <a:pPr lvl="1"/>
            <a:r>
              <a:rPr lang="en-US" dirty="0"/>
              <a:t>@</a:t>
            </a:r>
            <a:r>
              <a:rPr lang="en-US" dirty="0" err="1"/>
              <a:t>utshift</a:t>
            </a:r>
            <a:endParaRPr lang="en-US" dirty="0"/>
          </a:p>
          <a:p>
            <a:pPr marL="0" indent="0">
              <a:buNone/>
            </a:pPr>
            <a:br>
              <a:rPr lang="en-US" dirty="0"/>
            </a:br>
            <a:endParaRPr lang="en-US" dirty="0"/>
          </a:p>
        </p:txBody>
      </p:sp>
      <p:pic>
        <p:nvPicPr>
          <p:cNvPr id="4" name="Picture 14" descr="A picture containing tree, sky, outdoor, orange&#10;&#10;Description generated with very high confidence">
            <a:extLst>
              <a:ext uri="{FF2B5EF4-FFF2-40B4-BE49-F238E27FC236}">
                <a16:creationId xmlns:a16="http://schemas.microsoft.com/office/drawing/2014/main" id="{5E7FF905-01A0-4164-8765-37EFA0DCE1E3}"/>
              </a:ext>
            </a:extLst>
          </p:cNvPr>
          <p:cNvPicPr>
            <a:picLocks noChangeAspect="1"/>
          </p:cNvPicPr>
          <p:nvPr/>
        </p:nvPicPr>
        <p:blipFill>
          <a:blip r:embed="rId4">
            <a:alphaModFix amt="50000"/>
          </a:blip>
          <a:stretch>
            <a:fillRect/>
          </a:stretch>
        </p:blipFill>
        <p:spPr>
          <a:xfrm>
            <a:off x="5913437" y="579437"/>
            <a:ext cx="6278563" cy="6278563"/>
          </a:xfrm>
          <a:prstGeom prst="rect">
            <a:avLst/>
          </a:prstGeom>
        </p:spPr>
      </p:pic>
    </p:spTree>
    <p:extLst>
      <p:ext uri="{BB962C8B-B14F-4D97-AF65-F5344CB8AC3E}">
        <p14:creationId xmlns:p14="http://schemas.microsoft.com/office/powerpoint/2010/main" val="357063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69742" y="776054"/>
            <a:ext cx="7639928" cy="369332"/>
          </a:xfrm>
          <a:prstGeom prst="rect">
            <a:avLst/>
          </a:prstGeom>
          <a:noFill/>
        </p:spPr>
        <p:txBody>
          <a:bodyPr wrap="square" rtlCol="0">
            <a:spAutoFit/>
          </a:bodyPr>
          <a:lstStyle/>
          <a:p>
            <a:endParaRPr lang="en-US">
              <a:solidFill>
                <a:schemeClr val="bg1"/>
              </a:solidFill>
            </a:endParaRPr>
          </a:p>
        </p:txBody>
      </p:sp>
      <p:sp>
        <p:nvSpPr>
          <p:cNvPr id="12" name="Title 1"/>
          <p:cNvSpPr txBox="1">
            <a:spLocks/>
          </p:cNvSpPr>
          <p:nvPr/>
        </p:nvSpPr>
        <p:spPr>
          <a:xfrm>
            <a:off x="120121" y="904368"/>
            <a:ext cx="11947188" cy="11105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Announcements</a:t>
            </a:r>
          </a:p>
        </p:txBody>
      </p:sp>
      <p:sp>
        <p:nvSpPr>
          <p:cNvPr id="13" name="Content Placeholder 2"/>
          <p:cNvSpPr txBox="1">
            <a:spLocks/>
          </p:cNvSpPr>
          <p:nvPr/>
        </p:nvSpPr>
        <p:spPr>
          <a:xfrm>
            <a:off x="696898" y="2054685"/>
            <a:ext cx="10608411" cy="47871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685800" lvl="0" indent="-685800" algn="l">
              <a:buFont typeface="Arial" charset="0"/>
              <a:buChar char="•"/>
            </a:pPr>
            <a:endParaRPr lang="en-US" sz="1600" dirty="0"/>
          </a:p>
        </p:txBody>
      </p:sp>
      <p:sp>
        <p:nvSpPr>
          <p:cNvPr id="2" name="TextBox 1"/>
          <p:cNvSpPr txBox="1"/>
          <p:nvPr/>
        </p:nvSpPr>
        <p:spPr>
          <a:xfrm>
            <a:off x="696898" y="2389245"/>
            <a:ext cx="10832494" cy="3970318"/>
          </a:xfrm>
          <a:prstGeom prst="rect">
            <a:avLst/>
          </a:prstGeom>
          <a:noFill/>
        </p:spPr>
        <p:txBody>
          <a:bodyPr wrap="square" rtlCol="0">
            <a:spAutoFit/>
          </a:bodyPr>
          <a:lstStyle/>
          <a:p>
            <a:pPr marL="342900" lvl="0" indent="-342900">
              <a:buFont typeface="+mj-lt"/>
              <a:buAutoNum type="alphaUcPeriod"/>
            </a:pPr>
            <a:r>
              <a:rPr lang="en-US" sz="2800" dirty="0"/>
              <a:t>The State of the University Address will be held on September 18 at 3:00 </a:t>
            </a:r>
            <a:r>
              <a:rPr lang="en-US" sz="2800" cap="small" dirty="0"/>
              <a:t>pm</a:t>
            </a:r>
            <a:r>
              <a:rPr lang="en-US" sz="2800" dirty="0"/>
              <a:t> in the B. </a:t>
            </a:r>
            <a:r>
              <a:rPr lang="en-US" sz="2800" dirty="0" err="1"/>
              <a:t>Iden</a:t>
            </a:r>
            <a:r>
              <a:rPr lang="en-US" sz="2800" dirty="0"/>
              <a:t> Payne Theatre in the Winship Drama Building.</a:t>
            </a:r>
          </a:p>
          <a:p>
            <a:pPr marL="342900" lvl="0" indent="-342900">
              <a:buFont typeface="+mj-lt"/>
              <a:buAutoNum type="alphaUcPeriod"/>
            </a:pPr>
            <a:r>
              <a:rPr lang="en-US" sz="2800" dirty="0" err="1"/>
              <a:t>Civitatis</a:t>
            </a:r>
            <a:r>
              <a:rPr lang="en-US" sz="2800" dirty="0"/>
              <a:t> Award nominations due in the Office of the General Faculty by October 14</a:t>
            </a:r>
            <a:r>
              <a:rPr lang="en-US" sz="2800" baseline="30000" dirty="0"/>
              <a:t>th</a:t>
            </a:r>
            <a:r>
              <a:rPr lang="en-US" sz="2800" dirty="0"/>
              <a:t>. </a:t>
            </a:r>
          </a:p>
          <a:p>
            <a:pPr marL="342900" lvl="0" indent="-342900">
              <a:buFont typeface="+mj-lt"/>
              <a:buAutoNum type="alphaUcPeriod"/>
            </a:pPr>
            <a:r>
              <a:rPr lang="en-US" sz="2800" dirty="0"/>
              <a:t>Faculty Council members’ Grievance Hearing Pool representatives due in the Office of the General Faculty. </a:t>
            </a:r>
          </a:p>
          <a:p>
            <a:pPr marL="342900" lvl="0" indent="-342900">
              <a:buFont typeface="+mj-lt"/>
              <a:buAutoNum type="alphaUcPeriod"/>
            </a:pPr>
            <a:r>
              <a:rPr lang="en-US" sz="2800" dirty="0"/>
              <a:t>The annual meeting of the General Faculty will be held on October 14</a:t>
            </a:r>
            <a:r>
              <a:rPr lang="en-US" sz="2800" baseline="30000" dirty="0"/>
              <a:t>th</a:t>
            </a:r>
            <a:r>
              <a:rPr lang="en-US" sz="2800" dirty="0"/>
              <a:t> at 2:15</a:t>
            </a:r>
            <a:r>
              <a:rPr lang="en-US" sz="2800" cap="small" dirty="0"/>
              <a:t> pm</a:t>
            </a:r>
            <a:r>
              <a:rPr lang="en-US" sz="2800" dirty="0"/>
              <a:t> in Main 212 and will be immediately followed by the second meeting of the Faculty Council.</a:t>
            </a:r>
          </a:p>
        </p:txBody>
      </p:sp>
      <p:grpSp>
        <p:nvGrpSpPr>
          <p:cNvPr id="17" name="Group 16"/>
          <p:cNvGrpSpPr/>
          <p:nvPr/>
        </p:nvGrpSpPr>
        <p:grpSpPr>
          <a:xfrm>
            <a:off x="-269544" y="-334105"/>
            <a:ext cx="12461544" cy="2397871"/>
            <a:chOff x="-269544" y="-334105"/>
            <a:chExt cx="12461544" cy="2397871"/>
          </a:xfrm>
        </p:grpSpPr>
        <p:sp>
          <p:nvSpPr>
            <p:cNvPr id="18" name="Rectangle 17"/>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Tree>
    <p:extLst>
      <p:ext uri="{BB962C8B-B14F-4D97-AF65-F5344CB8AC3E}">
        <p14:creationId xmlns:p14="http://schemas.microsoft.com/office/powerpoint/2010/main" val="17590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69544" y="-333964"/>
            <a:ext cx="12461544" cy="2397871"/>
            <a:chOff x="-269544" y="-334105"/>
            <a:chExt cx="12461544" cy="2397871"/>
          </a:xfrm>
        </p:grpSpPr>
        <p:sp>
          <p:nvSpPr>
            <p:cNvPr id="13" name="Rectangle 12"/>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pic>
        <p:nvPicPr>
          <p:cNvPr id="8" name="Picture 7"/>
          <p:cNvPicPr>
            <a:picLocks noChangeAspect="1"/>
          </p:cNvPicPr>
          <p:nvPr/>
        </p:nvPicPr>
        <p:blipFill>
          <a:blip r:embed="rId4" cstate="email">
            <a:alphaModFix amt="20000"/>
            <a:extLst>
              <a:ext uri="{28A0092B-C50C-407E-A947-70E740481C1C}">
                <a14:useLocalDpi xmlns:a14="http://schemas.microsoft.com/office/drawing/2010/main"/>
              </a:ext>
            </a:extLst>
          </a:blip>
          <a:stretch>
            <a:fillRect/>
          </a:stretch>
        </p:blipFill>
        <p:spPr>
          <a:xfrm>
            <a:off x="0" y="864971"/>
            <a:ext cx="12192000" cy="7142405"/>
          </a:xfrm>
          <a:prstGeom prst="rect">
            <a:avLst/>
          </a:prstGeom>
        </p:spPr>
      </p:pic>
      <p:sp>
        <p:nvSpPr>
          <p:cNvPr id="10" name="Title 1"/>
          <p:cNvSpPr txBox="1">
            <a:spLocks/>
          </p:cNvSpPr>
          <p:nvPr/>
        </p:nvSpPr>
        <p:spPr>
          <a:xfrm>
            <a:off x="609600" y="803200"/>
            <a:ext cx="10550856" cy="982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General Order of Business</a:t>
            </a:r>
          </a:p>
        </p:txBody>
      </p:sp>
      <p:sp>
        <p:nvSpPr>
          <p:cNvPr id="15" name="Content Placeholder 2"/>
          <p:cNvSpPr txBox="1">
            <a:spLocks/>
          </p:cNvSpPr>
          <p:nvPr/>
        </p:nvSpPr>
        <p:spPr>
          <a:xfrm>
            <a:off x="609600" y="2856658"/>
            <a:ext cx="10972800" cy="3341877"/>
          </a:xfrm>
          <a:prstGeom prst="rect">
            <a:avLst/>
          </a:prstGeom>
        </p:spPr>
        <p:txBody>
          <a:bodyPr vert="horz" lIns="91440" tIns="45720" rIns="91440" bIns="45720" numCol="2"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endParaRPr lang="en-US" dirty="0"/>
          </a:p>
        </p:txBody>
      </p:sp>
      <p:sp>
        <p:nvSpPr>
          <p:cNvPr id="2" name="TextBox 1">
            <a:extLst>
              <a:ext uri="{FF2B5EF4-FFF2-40B4-BE49-F238E27FC236}">
                <a16:creationId xmlns:a16="http://schemas.microsoft.com/office/drawing/2014/main" id="{062C0431-5F7F-724D-B053-7BACA9E793B9}"/>
              </a:ext>
            </a:extLst>
          </p:cNvPr>
          <p:cNvSpPr txBox="1"/>
          <p:nvPr/>
        </p:nvSpPr>
        <p:spPr>
          <a:xfrm>
            <a:off x="267630" y="1856913"/>
            <a:ext cx="11418849" cy="5242461"/>
          </a:xfrm>
          <a:prstGeom prst="rect">
            <a:avLst/>
          </a:prstGeom>
          <a:noFill/>
        </p:spPr>
        <p:txBody>
          <a:bodyPr wrap="square" numCol="2" rtlCol="0">
            <a:spAutoFit/>
          </a:bodyPr>
          <a:lstStyle/>
          <a:p>
            <a:pPr marL="858829" indent="-514350">
              <a:spcAft>
                <a:spcPts val="768"/>
              </a:spcAft>
              <a:buFont typeface="+mj-lt"/>
              <a:buAutoNum type="arabicPeriod"/>
            </a:pPr>
            <a:r>
              <a:rPr lang="en-US" sz="3200" dirty="0"/>
              <a:t>Report of the Secretary</a:t>
            </a:r>
          </a:p>
          <a:p>
            <a:pPr marL="858829" indent="-514350">
              <a:spcAft>
                <a:spcPts val="768"/>
              </a:spcAft>
              <a:buFont typeface="+mj-lt"/>
              <a:buAutoNum type="arabicPeriod"/>
            </a:pPr>
            <a:r>
              <a:rPr lang="en-US" sz="3200" dirty="0"/>
              <a:t>Approval of Minutes</a:t>
            </a:r>
          </a:p>
          <a:p>
            <a:pPr marL="858829" indent="-514350">
              <a:spcAft>
                <a:spcPts val="768"/>
              </a:spcAft>
              <a:buFont typeface="+mj-lt"/>
              <a:buAutoNum type="arabicPeriod"/>
            </a:pPr>
            <a:r>
              <a:rPr lang="en-US" sz="3200" dirty="0"/>
              <a:t>Communication with the President</a:t>
            </a:r>
          </a:p>
          <a:p>
            <a:pPr marL="858829" indent="-514350">
              <a:spcAft>
                <a:spcPts val="768"/>
              </a:spcAft>
              <a:buFont typeface="+mj-lt"/>
              <a:buAutoNum type="arabicPeriod"/>
            </a:pPr>
            <a:r>
              <a:rPr lang="en-US" sz="3200" dirty="0"/>
              <a:t>Report of the Chair</a:t>
            </a:r>
          </a:p>
          <a:p>
            <a:pPr marL="858829" indent="-514350">
              <a:spcAft>
                <a:spcPts val="768"/>
              </a:spcAft>
              <a:buFont typeface="+mj-lt"/>
              <a:buAutoNum type="arabicPeriod"/>
            </a:pPr>
            <a:r>
              <a:rPr lang="en-US" sz="3200" dirty="0"/>
              <a:t>Report of the Chair Elect</a:t>
            </a:r>
          </a:p>
          <a:p>
            <a:pPr marL="858829" indent="-514350">
              <a:spcAft>
                <a:spcPts val="768"/>
              </a:spcAft>
              <a:buFont typeface="+mj-lt"/>
              <a:buAutoNum type="arabicPeriod"/>
            </a:pPr>
            <a:r>
              <a:rPr lang="en-US" sz="3200" dirty="0"/>
              <a:t>Unfinished Business</a:t>
            </a:r>
          </a:p>
          <a:p>
            <a:pPr marL="858829" indent="-514350">
              <a:spcAft>
                <a:spcPts val="768"/>
              </a:spcAft>
              <a:buFont typeface="+mj-lt"/>
              <a:buAutoNum type="arabicPeriod"/>
            </a:pPr>
            <a:endParaRPr lang="en-US" sz="3200" dirty="0"/>
          </a:p>
          <a:p>
            <a:pPr marL="858829" indent="-514350">
              <a:spcAft>
                <a:spcPts val="768"/>
              </a:spcAft>
              <a:buFont typeface="+mj-lt"/>
              <a:buAutoNum type="arabicPeriod"/>
            </a:pPr>
            <a:endParaRPr lang="en-US" sz="3200" dirty="0"/>
          </a:p>
          <a:p>
            <a:pPr marL="858829" indent="-514350">
              <a:spcAft>
                <a:spcPts val="768"/>
              </a:spcAft>
              <a:buFont typeface="+mj-lt"/>
              <a:buAutoNum type="arabicPeriod"/>
            </a:pPr>
            <a:r>
              <a:rPr lang="en-US" sz="3200" dirty="0"/>
              <a:t>Reports of the General Faculty, Colleges, Schools, and Committees</a:t>
            </a:r>
          </a:p>
          <a:p>
            <a:pPr marL="858829" indent="-514350">
              <a:spcAft>
                <a:spcPts val="768"/>
              </a:spcAft>
              <a:buFont typeface="+mj-lt"/>
              <a:buAutoNum type="arabicPeriod"/>
            </a:pPr>
            <a:r>
              <a:rPr lang="en-US" sz="3200" dirty="0"/>
              <a:t>New Business (Presenters)</a:t>
            </a:r>
          </a:p>
          <a:p>
            <a:pPr marL="858829" indent="-514350">
              <a:spcAft>
                <a:spcPts val="768"/>
              </a:spcAft>
              <a:buFont typeface="+mj-lt"/>
              <a:buAutoNum type="arabicPeriod"/>
            </a:pPr>
            <a:r>
              <a:rPr lang="en-US" sz="3200" dirty="0"/>
              <a:t>Announcements and Comments</a:t>
            </a:r>
          </a:p>
          <a:p>
            <a:pPr marL="858829" indent="-514350">
              <a:spcAft>
                <a:spcPts val="768"/>
              </a:spcAft>
              <a:buFont typeface="+mj-lt"/>
              <a:buAutoNum type="arabicPeriod"/>
            </a:pPr>
            <a:endParaRPr lang="en-US" sz="3200" dirty="0"/>
          </a:p>
          <a:p>
            <a:pPr marL="858829" indent="-514350">
              <a:spcAft>
                <a:spcPts val="768"/>
              </a:spcAft>
              <a:buFont typeface="+mj-lt"/>
              <a:buAutoNum type="arabicPeriod"/>
            </a:pPr>
            <a:endParaRPr lang="en-US" sz="3200" dirty="0"/>
          </a:p>
        </p:txBody>
      </p:sp>
    </p:spTree>
    <p:extLst>
      <p:ext uri="{BB962C8B-B14F-4D97-AF65-F5344CB8AC3E}">
        <p14:creationId xmlns:p14="http://schemas.microsoft.com/office/powerpoint/2010/main" val="50680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69544" y="-312462"/>
            <a:ext cx="12461544" cy="2397871"/>
            <a:chOff x="-269544" y="-334105"/>
            <a:chExt cx="12461544" cy="2397871"/>
          </a:xfrm>
        </p:grpSpPr>
        <p:sp>
          <p:nvSpPr>
            <p:cNvPr id="13" name="Rectangle 12"/>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pic>
        <p:nvPicPr>
          <p:cNvPr id="8" name="Picture 7"/>
          <p:cNvPicPr>
            <a:picLocks noChangeAspect="1"/>
          </p:cNvPicPr>
          <p:nvPr/>
        </p:nvPicPr>
        <p:blipFill>
          <a:blip r:embed="rId4" cstate="email">
            <a:alphaModFix amt="20000"/>
            <a:extLst>
              <a:ext uri="{28A0092B-C50C-407E-A947-70E740481C1C}">
                <a14:useLocalDpi xmlns:a14="http://schemas.microsoft.com/office/drawing/2010/main"/>
              </a:ext>
            </a:extLst>
          </a:blip>
          <a:stretch>
            <a:fillRect/>
          </a:stretch>
        </p:blipFill>
        <p:spPr>
          <a:xfrm>
            <a:off x="0" y="886473"/>
            <a:ext cx="12192000" cy="5971527"/>
          </a:xfrm>
          <a:prstGeom prst="rect">
            <a:avLst/>
          </a:prstGeom>
        </p:spPr>
      </p:pic>
      <p:sp>
        <p:nvSpPr>
          <p:cNvPr id="10" name="Title 1"/>
          <p:cNvSpPr txBox="1">
            <a:spLocks/>
          </p:cNvSpPr>
          <p:nvPr/>
        </p:nvSpPr>
        <p:spPr>
          <a:xfrm>
            <a:off x="609600" y="1140714"/>
            <a:ext cx="10550856" cy="9829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Report of the Secretary</a:t>
            </a:r>
          </a:p>
        </p:txBody>
      </p:sp>
      <p:sp>
        <p:nvSpPr>
          <p:cNvPr id="15" name="Content Placeholder 2"/>
          <p:cNvSpPr txBox="1">
            <a:spLocks/>
          </p:cNvSpPr>
          <p:nvPr/>
        </p:nvSpPr>
        <p:spPr>
          <a:xfrm>
            <a:off x="609600" y="2856658"/>
            <a:ext cx="10972800" cy="3341877"/>
          </a:xfrm>
          <a:prstGeom prst="rect">
            <a:avLst/>
          </a:prstGeom>
        </p:spPr>
        <p:txBody>
          <a:bodyPr vert="horz" lIns="91440" tIns="45720" rIns="91440" bIns="45720" numCol="2"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endParaRPr lang="en-US" dirty="0"/>
          </a:p>
        </p:txBody>
      </p:sp>
      <p:sp>
        <p:nvSpPr>
          <p:cNvPr id="2" name="TextBox 1">
            <a:extLst>
              <a:ext uri="{FF2B5EF4-FFF2-40B4-BE49-F238E27FC236}">
                <a16:creationId xmlns:a16="http://schemas.microsoft.com/office/drawing/2014/main" id="{062C0431-5F7F-724D-B053-7BACA9E793B9}"/>
              </a:ext>
            </a:extLst>
          </p:cNvPr>
          <p:cNvSpPr txBox="1"/>
          <p:nvPr/>
        </p:nvSpPr>
        <p:spPr>
          <a:xfrm>
            <a:off x="876300" y="2367098"/>
            <a:ext cx="10017456" cy="5408147"/>
          </a:xfrm>
          <a:prstGeom prst="rect">
            <a:avLst/>
          </a:prstGeom>
          <a:noFill/>
        </p:spPr>
        <p:txBody>
          <a:bodyPr wrap="square" numCol="2" rtlCol="0">
            <a:spAutoFit/>
          </a:bodyPr>
          <a:lstStyle/>
          <a:p>
            <a:pPr marL="1030279" indent="-685800">
              <a:spcAft>
                <a:spcPts val="768"/>
              </a:spcAft>
              <a:buFont typeface="Arial" panose="020B0604020202020204" pitchFamily="34" charset="0"/>
              <a:buChar char="•"/>
            </a:pPr>
            <a:r>
              <a:rPr lang="en-US" sz="2400" dirty="0"/>
              <a:t>Memorial Resolution Committees appointed</a:t>
            </a:r>
          </a:p>
          <a:p>
            <a:pPr marL="1030279" indent="-685800">
              <a:spcAft>
                <a:spcPts val="768"/>
              </a:spcAft>
              <a:buFont typeface="Arial" panose="020B0604020202020204" pitchFamily="34" charset="0"/>
              <a:buChar char="•"/>
            </a:pPr>
            <a:r>
              <a:rPr lang="en-US" sz="2400" dirty="0"/>
              <a:t>Memorial Resolutions completed</a:t>
            </a:r>
          </a:p>
          <a:p>
            <a:pPr marL="1030279" indent="-685800">
              <a:spcAft>
                <a:spcPts val="768"/>
              </a:spcAft>
              <a:buFont typeface="Arial" panose="020B0604020202020204" pitchFamily="34" charset="0"/>
              <a:buChar char="•"/>
            </a:pPr>
            <a:r>
              <a:rPr lang="en-US" sz="2400" dirty="0"/>
              <a:t>Welcome returning and new members</a:t>
            </a:r>
          </a:p>
          <a:p>
            <a:pPr marL="1030279" indent="-685800">
              <a:spcAft>
                <a:spcPts val="768"/>
              </a:spcAft>
              <a:buFont typeface="Arial" panose="020B0604020202020204" pitchFamily="34" charset="0"/>
              <a:buChar char="•"/>
            </a:pPr>
            <a:r>
              <a:rPr lang="en-US" sz="2400" dirty="0"/>
              <a:t>Status of Legislation &amp; Resolutions</a:t>
            </a:r>
          </a:p>
          <a:p>
            <a:pPr marL="1030279" indent="-685800">
              <a:spcAft>
                <a:spcPts val="768"/>
              </a:spcAft>
              <a:buFont typeface="Arial" panose="020B0604020202020204" pitchFamily="34" charset="0"/>
              <a:buChar char="•"/>
            </a:pPr>
            <a:endParaRPr lang="en-US" sz="2400" dirty="0"/>
          </a:p>
          <a:p>
            <a:pPr marL="1030279" indent="-685800">
              <a:spcAft>
                <a:spcPts val="768"/>
              </a:spcAft>
              <a:buFont typeface="Arial" panose="020B0604020202020204" pitchFamily="34" charset="0"/>
              <a:buChar char="•"/>
            </a:pPr>
            <a:endParaRPr lang="en-US" sz="2400" dirty="0"/>
          </a:p>
          <a:p>
            <a:pPr marL="1030279" indent="-685800">
              <a:spcAft>
                <a:spcPts val="768"/>
              </a:spcAft>
              <a:buFont typeface="Arial" panose="020B0604020202020204" pitchFamily="34" charset="0"/>
              <a:buChar char="•"/>
            </a:pPr>
            <a:endParaRPr lang="en-US" sz="2400" dirty="0"/>
          </a:p>
          <a:p>
            <a:pPr marL="1030279" indent="-685800">
              <a:spcAft>
                <a:spcPts val="768"/>
              </a:spcAft>
              <a:buFont typeface="Arial" panose="020B0604020202020204" pitchFamily="34" charset="0"/>
              <a:buChar char="•"/>
            </a:pPr>
            <a:endParaRPr lang="en-US" sz="2400" dirty="0"/>
          </a:p>
          <a:p>
            <a:pPr marL="1030279" indent="-685800">
              <a:spcAft>
                <a:spcPts val="768"/>
              </a:spcAft>
              <a:buFont typeface="Arial" panose="020B0604020202020204" pitchFamily="34" charset="0"/>
              <a:buChar char="•"/>
            </a:pPr>
            <a:r>
              <a:rPr lang="en-US" sz="2400" dirty="0"/>
              <a:t>Faculty Council Officers</a:t>
            </a:r>
          </a:p>
          <a:p>
            <a:pPr marL="1030279" indent="-685800">
              <a:spcAft>
                <a:spcPts val="768"/>
              </a:spcAft>
              <a:buFont typeface="Arial" panose="020B0604020202020204" pitchFamily="34" charset="0"/>
              <a:buChar char="•"/>
            </a:pPr>
            <a:r>
              <a:rPr lang="en-US" sz="2400" dirty="0"/>
              <a:t>Other Legislation</a:t>
            </a:r>
          </a:p>
          <a:p>
            <a:pPr marL="1487479" lvl="1" indent="-685800">
              <a:spcAft>
                <a:spcPts val="768"/>
              </a:spcAft>
              <a:buFont typeface="Arial" panose="020B0604020202020204" pitchFamily="34" charset="0"/>
              <a:buChar char="•"/>
            </a:pPr>
            <a:r>
              <a:rPr lang="en-US" sz="2000" dirty="0"/>
              <a:t>Graduate Student Funding Resolution </a:t>
            </a:r>
          </a:p>
          <a:p>
            <a:pPr marL="1487479" lvl="1" indent="-685800">
              <a:spcAft>
                <a:spcPts val="768"/>
              </a:spcAft>
              <a:buFont typeface="Arial" panose="020B0604020202020204" pitchFamily="34" charset="0"/>
              <a:buChar char="•"/>
            </a:pPr>
            <a:r>
              <a:rPr lang="en-US" sz="2000" dirty="0"/>
              <a:t>Resolution Regarding Conferral of Degrees</a:t>
            </a:r>
          </a:p>
          <a:p>
            <a:pPr marL="801679" indent="-457200">
              <a:spcAft>
                <a:spcPts val="768"/>
              </a:spcAft>
              <a:buFont typeface="Arial" charset="0"/>
              <a:buChar char="•"/>
            </a:pPr>
            <a:endParaRPr lang="en-US" sz="3200" dirty="0"/>
          </a:p>
        </p:txBody>
      </p:sp>
    </p:spTree>
    <p:extLst>
      <p:ext uri="{BB962C8B-B14F-4D97-AF65-F5344CB8AC3E}">
        <p14:creationId xmlns:p14="http://schemas.microsoft.com/office/powerpoint/2010/main" val="218805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69544" y="-312462"/>
            <a:ext cx="12461544" cy="2397871"/>
            <a:chOff x="-269544" y="-334105"/>
            <a:chExt cx="12461544" cy="2397871"/>
          </a:xfrm>
        </p:grpSpPr>
        <p:sp>
          <p:nvSpPr>
            <p:cNvPr id="13" name="Rectangle 12"/>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pic>
        <p:nvPicPr>
          <p:cNvPr id="9" name="Picture 8"/>
          <p:cNvPicPr>
            <a:picLocks noChangeAspect="1"/>
          </p:cNvPicPr>
          <p:nvPr/>
        </p:nvPicPr>
        <p:blipFill>
          <a:blip r:embed="rId4" cstate="email">
            <a:alphaModFix amt="20000"/>
            <a:extLst>
              <a:ext uri="{28A0092B-C50C-407E-A947-70E740481C1C}">
                <a14:useLocalDpi xmlns:a14="http://schemas.microsoft.com/office/drawing/2010/main"/>
              </a:ext>
            </a:extLst>
          </a:blip>
          <a:stretch>
            <a:fillRect/>
          </a:stretch>
        </p:blipFill>
        <p:spPr>
          <a:xfrm>
            <a:off x="0" y="886473"/>
            <a:ext cx="12192000" cy="6586483"/>
          </a:xfrm>
          <a:prstGeom prst="rect">
            <a:avLst/>
          </a:prstGeom>
        </p:spPr>
      </p:pic>
      <p:sp>
        <p:nvSpPr>
          <p:cNvPr id="11" name="Title 1"/>
          <p:cNvSpPr txBox="1">
            <a:spLocks/>
          </p:cNvSpPr>
          <p:nvPr/>
        </p:nvSpPr>
        <p:spPr>
          <a:xfrm>
            <a:off x="1769805" y="1237372"/>
            <a:ext cx="8229600" cy="85725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Approval of Minutes</a:t>
            </a:r>
          </a:p>
        </p:txBody>
      </p:sp>
      <p:sp>
        <p:nvSpPr>
          <p:cNvPr id="16" name="Content Placeholder 2"/>
          <p:cNvSpPr txBox="1">
            <a:spLocks/>
          </p:cNvSpPr>
          <p:nvPr/>
        </p:nvSpPr>
        <p:spPr>
          <a:xfrm>
            <a:off x="926690" y="3252196"/>
            <a:ext cx="10795819" cy="29146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buFont typeface="Arial" charset="0"/>
              <a:buChar char="•"/>
            </a:pPr>
            <a:r>
              <a:rPr lang="en-US" sz="3600" dirty="0"/>
              <a:t>Approval of the May 6</a:t>
            </a:r>
            <a:r>
              <a:rPr lang="en-US" sz="3600" baseline="30000" dirty="0"/>
              <a:t>th</a:t>
            </a:r>
            <a:r>
              <a:rPr lang="en-US" sz="3600" dirty="0"/>
              <a:t> special meeting minutes</a:t>
            </a:r>
          </a:p>
          <a:p>
            <a:pPr marL="457200" indent="-457200" algn="l">
              <a:buFont typeface="Arial" charset="0"/>
              <a:buChar char="•"/>
            </a:pPr>
            <a:r>
              <a:rPr lang="en-US" sz="3600" dirty="0"/>
              <a:t>Approval of the May 6</a:t>
            </a:r>
            <a:r>
              <a:rPr lang="en-US" sz="3600" baseline="30000" dirty="0"/>
              <a:t>th</a:t>
            </a:r>
            <a:r>
              <a:rPr lang="en-US" sz="3600" dirty="0"/>
              <a:t> regular meeting minutes</a:t>
            </a:r>
          </a:p>
          <a:p>
            <a:pPr marL="568311" indent="-568311" algn="l">
              <a:buFont typeface="Arial" charset="0"/>
              <a:buChar char="•"/>
            </a:pPr>
            <a:endParaRPr lang="en-US" sz="3600" dirty="0"/>
          </a:p>
          <a:p>
            <a:pPr marL="457200" indent="-457200" algn="l">
              <a:buFont typeface="Arial" charset="0"/>
              <a:buChar char="•"/>
            </a:pPr>
            <a:endParaRPr lang="en-US" sz="3600" dirty="0"/>
          </a:p>
        </p:txBody>
      </p:sp>
    </p:spTree>
    <p:extLst>
      <p:ext uri="{BB962C8B-B14F-4D97-AF65-F5344CB8AC3E}">
        <p14:creationId xmlns:p14="http://schemas.microsoft.com/office/powerpoint/2010/main" val="14602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2000">
              <a:schemeClr val="accent1">
                <a:lumMod val="45000"/>
                <a:lumOff val="55000"/>
              </a:schemeClr>
            </a:gs>
            <a:gs pos="5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Content Placeholder 2"/>
          <p:cNvSpPr txBox="1">
            <a:spLocks/>
          </p:cNvSpPr>
          <p:nvPr/>
        </p:nvSpPr>
        <p:spPr>
          <a:xfrm>
            <a:off x="4140461" y="2877860"/>
            <a:ext cx="7874868" cy="35723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000" dirty="0">
                <a:solidFill>
                  <a:schemeClr val="tx1"/>
                </a:solidFill>
              </a:rPr>
              <a:t>Comments</a:t>
            </a:r>
          </a:p>
          <a:p>
            <a:endParaRPr lang="en-US" sz="1500" dirty="0">
              <a:solidFill>
                <a:schemeClr val="tx1"/>
              </a:solidFill>
            </a:endParaRPr>
          </a:p>
          <a:p>
            <a:pPr lvl="1"/>
            <a:r>
              <a:rPr lang="en-US" sz="3000" dirty="0"/>
              <a:t>Retrenchment policy update</a:t>
            </a:r>
          </a:p>
          <a:p>
            <a:pPr lvl="1"/>
            <a:r>
              <a:rPr lang="en-US" sz="3000" dirty="0"/>
              <a:t>Task force on signage</a:t>
            </a:r>
          </a:p>
          <a:p>
            <a:pPr lvl="1"/>
            <a:r>
              <a:rPr lang="en-US" sz="3000" dirty="0"/>
              <a:t>SB 212</a:t>
            </a:r>
            <a:endParaRPr lang="en-US" sz="3000" dirty="0">
              <a:solidFill>
                <a:schemeClr val="tx1"/>
              </a:solidFill>
            </a:endParaRPr>
          </a:p>
        </p:txBody>
      </p:sp>
      <p:sp>
        <p:nvSpPr>
          <p:cNvPr id="8" name="TextBox 7"/>
          <p:cNvSpPr txBox="1"/>
          <p:nvPr/>
        </p:nvSpPr>
        <p:spPr>
          <a:xfrm>
            <a:off x="3963789" y="948649"/>
            <a:ext cx="8228211" cy="1754326"/>
          </a:xfrm>
          <a:prstGeom prst="rect">
            <a:avLst/>
          </a:prstGeom>
          <a:noFill/>
        </p:spPr>
        <p:txBody>
          <a:bodyPr wrap="square" rtlCol="0">
            <a:spAutoFit/>
          </a:bodyPr>
          <a:lstStyle/>
          <a:p>
            <a:pPr algn="ctr"/>
            <a:r>
              <a:rPr lang="en-US" sz="5400" dirty="0">
                <a:latin typeface="+mj-lt"/>
              </a:rPr>
              <a:t>Communication with the President</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73456"/>
            <a:ext cx="3963790" cy="5984544"/>
          </a:xfrm>
          <a:prstGeom prst="rect">
            <a:avLst/>
          </a:prstGeom>
        </p:spPr>
      </p:pic>
      <p:grpSp>
        <p:nvGrpSpPr>
          <p:cNvPr id="17" name="Group 16"/>
          <p:cNvGrpSpPr/>
          <p:nvPr/>
        </p:nvGrpSpPr>
        <p:grpSpPr>
          <a:xfrm>
            <a:off x="-269544" y="-325480"/>
            <a:ext cx="12461544" cy="2397871"/>
            <a:chOff x="-269544" y="-334105"/>
            <a:chExt cx="12461544" cy="2397871"/>
          </a:xfrm>
        </p:grpSpPr>
        <p:sp>
          <p:nvSpPr>
            <p:cNvPr id="18" name="Rectangle 17"/>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Tree>
    <p:extLst>
      <p:ext uri="{BB962C8B-B14F-4D97-AF65-F5344CB8AC3E}">
        <p14:creationId xmlns:p14="http://schemas.microsoft.com/office/powerpoint/2010/main" val="100919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2000">
              <a:schemeClr val="accent1">
                <a:lumMod val="45000"/>
                <a:lumOff val="55000"/>
              </a:schemeClr>
            </a:gs>
            <a:gs pos="5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Content Placeholder 2"/>
          <p:cNvSpPr txBox="1">
            <a:spLocks/>
          </p:cNvSpPr>
          <p:nvPr/>
        </p:nvSpPr>
        <p:spPr>
          <a:xfrm>
            <a:off x="185194" y="983287"/>
            <a:ext cx="11771453" cy="587471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dirty="0">
                <a:solidFill>
                  <a:schemeClr val="tx1"/>
                </a:solidFill>
              </a:rPr>
              <a:t>Questions to the President</a:t>
            </a:r>
          </a:p>
          <a:p>
            <a:pPr marL="0" indent="0">
              <a:buNone/>
            </a:pPr>
            <a:r>
              <a:rPr lang="en-US" sz="2500" dirty="0"/>
              <a:t>From Stuart Reichler, Associate Professor of Practice, Urban Ecosystems - Freshman Research Initiative:</a:t>
            </a:r>
          </a:p>
          <a:p>
            <a:pPr marL="0" indent="0">
              <a:buNone/>
            </a:pPr>
            <a:r>
              <a:rPr lang="en-US" sz="2500" dirty="0"/>
              <a:t>Workday has been UT Austin's HR system for about one year. Yet instead of improvements, the hiring process has become demonstrably worse. This year in the College of Natural Sciences, we started the hiring process for our student employees in early August, yet over a week into the fiscal year, many of my employees have not been hired (This is the first time that this has happened in fourteen years of hiring student employees.). Furthermore, several of my employees have had to wait for over two hours to have their I-9 paperwork processed. Workday is costing the University millions of dollars in lost productivity and additional staff hours to resolve these issues. Are there any performance goals in our contract with Workday? What is the plan for resolving these ongoing issues with Workday? Are there a timeline and performance goals for Workday to include the functionality that UT Austin needs?</a:t>
            </a:r>
            <a:endParaRPr lang="en-US" sz="2500" dirty="0">
              <a:solidFill>
                <a:schemeClr val="tx1"/>
              </a:solidFill>
            </a:endParaRPr>
          </a:p>
        </p:txBody>
      </p:sp>
      <p:grpSp>
        <p:nvGrpSpPr>
          <p:cNvPr id="17" name="Group 16"/>
          <p:cNvGrpSpPr/>
          <p:nvPr/>
        </p:nvGrpSpPr>
        <p:grpSpPr>
          <a:xfrm>
            <a:off x="-269544" y="-325480"/>
            <a:ext cx="12461544" cy="2397871"/>
            <a:chOff x="-269544" y="-334105"/>
            <a:chExt cx="12461544" cy="2397871"/>
          </a:xfrm>
        </p:grpSpPr>
        <p:sp>
          <p:nvSpPr>
            <p:cNvPr id="18" name="Rectangle 17"/>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
        <p:nvSpPr>
          <p:cNvPr id="2" name="TextBox 1">
            <a:extLst>
              <a:ext uri="{FF2B5EF4-FFF2-40B4-BE49-F238E27FC236}">
                <a16:creationId xmlns:a16="http://schemas.microsoft.com/office/drawing/2014/main" id="{731B0376-D30A-3643-85BF-9E95CC842A19}"/>
              </a:ext>
            </a:extLst>
          </p:cNvPr>
          <p:cNvSpPr txBox="1"/>
          <p:nvPr/>
        </p:nvSpPr>
        <p:spPr>
          <a:xfrm>
            <a:off x="9885405" y="617837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8885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69544" y="-334105"/>
            <a:ext cx="12461544" cy="2397871"/>
            <a:chOff x="-269544" y="-334105"/>
            <a:chExt cx="12461544" cy="2397871"/>
          </a:xfrm>
        </p:grpSpPr>
        <p:sp>
          <p:nvSpPr>
            <p:cNvPr id="18" name="Rectangle 17"/>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
        <p:nvSpPr>
          <p:cNvPr id="6" name="Rectangle 1">
            <a:extLst>
              <a:ext uri="{FF2B5EF4-FFF2-40B4-BE49-F238E27FC236}">
                <a16:creationId xmlns:a16="http://schemas.microsoft.com/office/drawing/2014/main" id="{2D9AC799-9DD7-2745-A098-E0C99E8B5E94}"/>
              </a:ext>
            </a:extLst>
          </p:cNvPr>
          <p:cNvSpPr>
            <a:spLocks noChangeArrowheads="1"/>
          </p:cNvSpPr>
          <p:nvPr/>
        </p:nvSpPr>
        <p:spPr bwMode="auto">
          <a:xfrm>
            <a:off x="1195160" y="2539578"/>
            <a:ext cx="2370238" cy="150810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BF5700"/>
                </a:solidFill>
                <a:effectLst/>
                <a:latin typeface="LibreFrank"/>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BF5700"/>
              </a:solidFill>
              <a:latin typeface="LibreFrank"/>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BF5700"/>
              </a:solidFill>
              <a:effectLst/>
              <a:latin typeface="LibreFrank"/>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BF5700"/>
              </a:solidFill>
              <a:latin typeface="LibreFran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BF5700"/>
                </a:solidFill>
                <a:effectLst/>
                <a:latin typeface="LibreFrank"/>
              </a:rPr>
              <a:t>Alan W. Friedman</a:t>
            </a:r>
            <a:endParaRPr kumimoji="0" lang="en-US" altLang="en-US" sz="1400" b="0" i="0" u="none" strike="noStrike" cap="none" normalizeH="0" baseline="0" dirty="0">
              <a:ln>
                <a:noFill/>
              </a:ln>
              <a:solidFill>
                <a:srgbClr val="2D2A28"/>
              </a:solidFill>
              <a:effectLst/>
              <a:latin typeface="LibreFran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82828"/>
                </a:solidFill>
                <a:effectLst/>
                <a:latin typeface="LibreFrank"/>
              </a:rPr>
              <a:t>Secretary of the Faculty Council (2016-present)</a:t>
            </a:r>
            <a:br>
              <a:rPr kumimoji="0" lang="en-US" altLang="en-US" sz="1200" b="0" i="0" u="none" strike="noStrike" cap="none" normalizeH="0" baseline="0" dirty="0">
                <a:ln>
                  <a:noFill/>
                </a:ln>
                <a:solidFill>
                  <a:srgbClr val="282828"/>
                </a:solidFill>
                <a:effectLst/>
                <a:latin typeface="LibreFrank"/>
              </a:rPr>
            </a:br>
            <a:r>
              <a:rPr kumimoji="0" lang="en-US" altLang="en-US" sz="1200" b="0" i="0" u="none" strike="noStrike" cap="none" normalizeH="0" baseline="0" dirty="0">
                <a:ln>
                  <a:noFill/>
                </a:ln>
                <a:solidFill>
                  <a:srgbClr val="282828"/>
                </a:solidFill>
                <a:effectLst/>
                <a:latin typeface="LibreFrank"/>
              </a:rPr>
              <a:t>Professor, English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Friedman">
            <a:hlinkClick r:id="rId4"/>
            <a:extLst>
              <a:ext uri="{FF2B5EF4-FFF2-40B4-BE49-F238E27FC236}">
                <a16:creationId xmlns:a16="http://schemas.microsoft.com/office/drawing/2014/main" id="{84C5FF81-68CE-3442-AFB2-C305F211B1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8314" y="2037097"/>
            <a:ext cx="1200794" cy="12007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FA33A810-062A-014B-ACCD-94D8A3DAFE8C}"/>
              </a:ext>
            </a:extLst>
          </p:cNvPr>
          <p:cNvSpPr>
            <a:spLocks noChangeArrowheads="1"/>
          </p:cNvSpPr>
          <p:nvPr/>
        </p:nvSpPr>
        <p:spPr bwMode="auto">
          <a:xfrm>
            <a:off x="3981546" y="1960299"/>
            <a:ext cx="2188339" cy="20621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BF5700"/>
              </a:solidFill>
              <a:effectLst/>
              <a:latin typeface="LibreFrank"/>
              <a:hlinkClick r:id="rId6"/>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rgbClr val="BF5700"/>
              </a:solidFill>
              <a:latin typeface="LibreFrank"/>
              <a:hlinkClick r:id="rId6"/>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BF5700"/>
              </a:solidFill>
              <a:effectLst/>
              <a:latin typeface="LibreFrank"/>
              <a:hlinkClick r:id="rId6"/>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rgbClr val="BF5700"/>
              </a:solidFill>
              <a:latin typeface="LibreFrank"/>
              <a:hlinkClick r:id="rId6"/>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BF5700"/>
              </a:solidFill>
              <a:effectLst/>
              <a:latin typeface="LibreFrank"/>
              <a:hlinkClick r:id="rId6"/>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rgbClr val="BF5700"/>
              </a:solidFill>
              <a:latin typeface="LibreFrank"/>
              <a:hlinkClick r:id="rId6"/>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BF5700"/>
                </a:solidFill>
                <a:effectLst/>
                <a:latin typeface="LibreFrank"/>
              </a:rPr>
              <a:t>Brian L. Evans</a:t>
            </a:r>
            <a:endParaRPr kumimoji="0" lang="en-US" altLang="en-US" sz="1400" b="0" i="0" u="none" strike="noStrike" cap="none" normalizeH="0" baseline="0" dirty="0">
              <a:ln>
                <a:noFill/>
              </a:ln>
              <a:solidFill>
                <a:srgbClr val="2D2A28"/>
              </a:solidFill>
              <a:effectLst/>
              <a:latin typeface="LibreFran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82828"/>
                </a:solidFill>
                <a:effectLst/>
                <a:latin typeface="LibreFrank"/>
              </a:rPr>
              <a:t>Faculty Council Chair (2019-2020)</a:t>
            </a:r>
            <a:br>
              <a:rPr kumimoji="0" lang="en-US" altLang="en-US" sz="1200" b="0" i="0" u="none" strike="noStrike" cap="none" normalizeH="0" baseline="0" dirty="0">
                <a:ln>
                  <a:noFill/>
                </a:ln>
                <a:solidFill>
                  <a:srgbClr val="282828"/>
                </a:solidFill>
                <a:effectLst/>
                <a:latin typeface="LibreFrank"/>
              </a:rPr>
            </a:br>
            <a:r>
              <a:rPr kumimoji="0" lang="en-US" altLang="en-US" sz="1200" b="0" i="0" u="none" strike="noStrike" cap="none" normalizeH="0" baseline="0" dirty="0">
                <a:ln>
                  <a:noFill/>
                </a:ln>
                <a:solidFill>
                  <a:srgbClr val="282828"/>
                </a:solidFill>
                <a:effectLst/>
                <a:latin typeface="LibreFrank"/>
              </a:rPr>
              <a:t>Professor, Department of Electrical and Computer Engineering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descr="Brian L Evans">
            <a:hlinkClick r:id="rId6"/>
            <a:extLst>
              <a:ext uri="{FF2B5EF4-FFF2-40B4-BE49-F238E27FC236}">
                <a16:creationId xmlns:a16="http://schemas.microsoft.com/office/drawing/2014/main" id="{A3A2089C-F7C6-D649-B653-44399DA166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3971" y="2037097"/>
            <a:ext cx="1197864" cy="11496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D74C2C6-840F-734B-B0D2-CF6032BCB1A8}"/>
              </a:ext>
            </a:extLst>
          </p:cNvPr>
          <p:cNvSpPr>
            <a:spLocks noChangeArrowheads="1"/>
          </p:cNvSpPr>
          <p:nvPr/>
        </p:nvSpPr>
        <p:spPr bwMode="auto">
          <a:xfrm>
            <a:off x="6718397" y="3105947"/>
            <a:ext cx="2390879" cy="9541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sng" strike="noStrike" cap="none" normalizeH="0" baseline="0" dirty="0">
                <a:ln>
                  <a:noFill/>
                </a:ln>
                <a:solidFill>
                  <a:srgbClr val="A04400"/>
                </a:solidFill>
                <a:effectLst/>
                <a:latin typeface="LibreFrank"/>
              </a:rPr>
              <a:t>  </a:t>
            </a:r>
            <a:endParaRPr kumimoji="0" lang="en-US" altLang="en-U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BF5700"/>
                </a:solidFill>
                <a:effectLst/>
                <a:latin typeface="LibreFrank"/>
              </a:rPr>
              <a:t>Charlotte Canning</a:t>
            </a:r>
            <a:endParaRPr kumimoji="0" lang="en-US" altLang="en-US" sz="1400" b="0" i="0" u="none" strike="noStrike" cap="none" normalizeH="0" baseline="0" dirty="0">
              <a:ln>
                <a:noFill/>
              </a:ln>
              <a:solidFill>
                <a:srgbClr val="2D2A28"/>
              </a:solidFill>
              <a:effectLst/>
              <a:latin typeface="LibreFran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82828"/>
                </a:solidFill>
                <a:effectLst/>
                <a:latin typeface="LibreFrank"/>
              </a:rPr>
              <a:t>Faculty Council Past Chair (2019-2020)</a:t>
            </a:r>
            <a:br>
              <a:rPr kumimoji="0" lang="en-US" altLang="en-US" sz="1200" b="0" i="0" u="none" strike="noStrike" cap="none" normalizeH="0" baseline="0" dirty="0">
                <a:ln>
                  <a:noFill/>
                </a:ln>
                <a:solidFill>
                  <a:srgbClr val="282828"/>
                </a:solidFill>
                <a:effectLst/>
                <a:latin typeface="LibreFrank"/>
              </a:rPr>
            </a:br>
            <a:r>
              <a:rPr kumimoji="0" lang="en-US" altLang="en-US" sz="1200" b="0" i="0" u="none" strike="noStrike" cap="none" normalizeH="0" baseline="0" dirty="0">
                <a:ln>
                  <a:noFill/>
                </a:ln>
                <a:solidFill>
                  <a:srgbClr val="282828"/>
                </a:solidFill>
                <a:effectLst/>
                <a:latin typeface="LibreFrank"/>
              </a:rPr>
              <a:t>Professor, Department of Theatre and Dance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0" name="Picture 6" descr="Charlotte Canning">
            <a:hlinkClick r:id="rId8"/>
            <a:extLst>
              <a:ext uri="{FF2B5EF4-FFF2-40B4-BE49-F238E27FC236}">
                <a16:creationId xmlns:a16="http://schemas.microsoft.com/office/drawing/2014/main" id="{2D8A0402-CF4C-7E47-8D1B-48D165B08E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698" y="2037097"/>
            <a:ext cx="1197864" cy="119786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0C665802-9D47-BA48-9049-B720E25A23C5}"/>
              </a:ext>
            </a:extLst>
          </p:cNvPr>
          <p:cNvSpPr>
            <a:spLocks noChangeArrowheads="1"/>
          </p:cNvSpPr>
          <p:nvPr/>
        </p:nvSpPr>
        <p:spPr bwMode="auto">
          <a:xfrm>
            <a:off x="9456270" y="3244577"/>
            <a:ext cx="2708717" cy="7694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BF5700"/>
                </a:solidFill>
                <a:effectLst/>
                <a:latin typeface="LibreFrank"/>
              </a:rPr>
              <a:t>Anthony L. Brown</a:t>
            </a:r>
            <a:endParaRPr kumimoji="0" lang="en-US" altLang="en-US" sz="1400" b="0" i="0" u="none" strike="noStrike" cap="none" normalizeH="0" baseline="0" dirty="0">
              <a:ln>
                <a:noFill/>
              </a:ln>
              <a:solidFill>
                <a:srgbClr val="2D2A28"/>
              </a:solidFill>
              <a:effectLst/>
              <a:latin typeface="LibreFran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82828"/>
                </a:solidFill>
                <a:effectLst/>
                <a:latin typeface="LibreFrank"/>
              </a:rPr>
              <a:t>Faculty Council Chair Elect (2019-2020)</a:t>
            </a:r>
            <a:br>
              <a:rPr kumimoji="0" lang="en-US" altLang="en-US" sz="1200" b="0" i="0" u="none" strike="noStrike" cap="none" normalizeH="0" baseline="0" dirty="0">
                <a:ln>
                  <a:noFill/>
                </a:ln>
                <a:solidFill>
                  <a:srgbClr val="282828"/>
                </a:solidFill>
                <a:effectLst/>
                <a:latin typeface="LibreFrank"/>
              </a:rPr>
            </a:br>
            <a:r>
              <a:rPr kumimoji="0" lang="en-US" altLang="en-US" sz="1200" b="0" i="0" u="none" strike="noStrike" cap="none" normalizeH="0" baseline="0" dirty="0">
                <a:ln>
                  <a:noFill/>
                </a:ln>
                <a:solidFill>
                  <a:srgbClr val="282828"/>
                </a:solidFill>
                <a:effectLst/>
                <a:latin typeface="LibreFrank"/>
              </a:rPr>
              <a:t>Professor, Department of Curriculum and Instruction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2" name="Picture 8" descr="Anthony L. Brown">
            <a:hlinkClick r:id="rId10"/>
            <a:extLst>
              <a:ext uri="{FF2B5EF4-FFF2-40B4-BE49-F238E27FC236}">
                <a16:creationId xmlns:a16="http://schemas.microsoft.com/office/drawing/2014/main" id="{16E0D16E-1A85-524F-B557-B68C215630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9424" y="2037097"/>
            <a:ext cx="1197864" cy="11978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26F6126-7B5A-5941-B7E3-69E966D40852}"/>
              </a:ext>
            </a:extLst>
          </p:cNvPr>
          <p:cNvSpPr>
            <a:spLocks noChangeArrowheads="1"/>
          </p:cNvSpPr>
          <p:nvPr/>
        </p:nvSpPr>
        <p:spPr bwMode="auto">
          <a:xfrm>
            <a:off x="1195159" y="5825403"/>
            <a:ext cx="2370239" cy="9541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BF5700"/>
                </a:solidFill>
                <a:effectLst/>
                <a:latin typeface="LibreFrank"/>
              </a:rPr>
              <a:t>Catherine E. Weaver</a:t>
            </a:r>
            <a:endParaRPr kumimoji="0" lang="en-US" altLang="en-US" sz="1400" b="0" i="0" u="none" strike="noStrike" cap="none" normalizeH="0" baseline="0" dirty="0">
              <a:ln>
                <a:noFill/>
              </a:ln>
              <a:solidFill>
                <a:srgbClr val="2D2A28"/>
              </a:solidFill>
              <a:effectLst/>
              <a:latin typeface="LibreFran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82828"/>
                </a:solidFill>
                <a:effectLst/>
                <a:latin typeface="LibreFrank"/>
              </a:rPr>
              <a:t>Chair of the Graduate Assembly (2019-2020)</a:t>
            </a:r>
            <a:br>
              <a:rPr kumimoji="0" lang="en-US" altLang="en-US" sz="1200" b="0" i="0" u="none" strike="noStrike" cap="none" normalizeH="0" baseline="0" dirty="0">
                <a:ln>
                  <a:noFill/>
                </a:ln>
                <a:solidFill>
                  <a:srgbClr val="282828"/>
                </a:solidFill>
                <a:effectLst/>
                <a:latin typeface="LibreFrank"/>
              </a:rPr>
            </a:br>
            <a:r>
              <a:rPr kumimoji="0" lang="en-US" altLang="en-US" sz="1200" b="0" i="0" u="none" strike="noStrike" cap="none" normalizeH="0" baseline="0" dirty="0">
                <a:ln>
                  <a:noFill/>
                </a:ln>
                <a:solidFill>
                  <a:srgbClr val="282828"/>
                </a:solidFill>
                <a:effectLst/>
                <a:latin typeface="LibreFrank"/>
              </a:rPr>
              <a:t>Associate Professor, LBJ School of Public Affairs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4" name="Picture 10" descr="Catherine Weaver">
            <a:hlinkClick r:id="rId12"/>
            <a:extLst>
              <a:ext uri="{FF2B5EF4-FFF2-40B4-BE49-F238E27FC236}">
                <a16:creationId xmlns:a16="http://schemas.microsoft.com/office/drawing/2014/main" id="{EA50DCF2-CA6C-104B-AF14-13557FFFC8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9411" y="4588163"/>
            <a:ext cx="1197863" cy="11978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F438035-F752-2F4C-BDF3-5B6946250187}"/>
              </a:ext>
            </a:extLst>
          </p:cNvPr>
          <p:cNvSpPr>
            <a:spLocks noChangeArrowheads="1"/>
          </p:cNvSpPr>
          <p:nvPr/>
        </p:nvSpPr>
        <p:spPr bwMode="auto">
          <a:xfrm>
            <a:off x="3981546" y="5825403"/>
            <a:ext cx="1946515"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BF5700"/>
                </a:solidFill>
                <a:effectLst/>
                <a:latin typeface="LibreFrank"/>
              </a:rPr>
              <a:t>Rowena Fong</a:t>
            </a:r>
            <a:endParaRPr kumimoji="0" lang="en-US" altLang="en-US" sz="1400" b="0" i="0" u="none" strike="noStrike" cap="none" normalizeH="0" baseline="0" dirty="0">
              <a:ln>
                <a:noFill/>
              </a:ln>
              <a:solidFill>
                <a:srgbClr val="2D2A28"/>
              </a:solidFill>
              <a:effectLst/>
              <a:latin typeface="LibreFran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82828"/>
                </a:solidFill>
                <a:effectLst/>
                <a:latin typeface="LibreFrank"/>
              </a:rPr>
              <a:t>Professor, School of Social Work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6" name="Picture 12" descr="Rowena Fong">
            <a:hlinkClick r:id="rId14"/>
            <a:extLst>
              <a:ext uri="{FF2B5EF4-FFF2-40B4-BE49-F238E27FC236}">
                <a16:creationId xmlns:a16="http://schemas.microsoft.com/office/drawing/2014/main" id="{0C298279-1ACA-A549-B541-57A59226FF8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81546" y="4549565"/>
            <a:ext cx="1197863" cy="119786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3">
            <a:extLst>
              <a:ext uri="{FF2B5EF4-FFF2-40B4-BE49-F238E27FC236}">
                <a16:creationId xmlns:a16="http://schemas.microsoft.com/office/drawing/2014/main" id="{7D1FCC7B-CB56-9045-AE81-F08FAB6222DD}"/>
              </a:ext>
            </a:extLst>
          </p:cNvPr>
          <p:cNvSpPr>
            <a:spLocks noChangeArrowheads="1"/>
          </p:cNvSpPr>
          <p:nvPr/>
        </p:nvSpPr>
        <p:spPr bwMode="auto">
          <a:xfrm>
            <a:off x="6715972" y="5894319"/>
            <a:ext cx="2482634"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BF5700"/>
                </a:solidFill>
                <a:effectLst/>
                <a:latin typeface="LibreFrank"/>
              </a:rPr>
              <a:t>Amanda Hager</a:t>
            </a:r>
            <a:endParaRPr kumimoji="0" lang="en-US" altLang="en-US" sz="1400" b="0" i="0" u="none" strike="noStrike" cap="none" normalizeH="0" baseline="0" dirty="0">
              <a:ln>
                <a:noFill/>
              </a:ln>
              <a:solidFill>
                <a:srgbClr val="2D2A28"/>
              </a:solidFill>
              <a:effectLst/>
              <a:latin typeface="LibreFran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82828"/>
                </a:solidFill>
                <a:effectLst/>
                <a:latin typeface="LibreFrank"/>
              </a:rPr>
              <a:t>Associate Professor of Instruction, Department of Mathematics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8" name="Picture 14" descr="Amanda Hager">
            <a:hlinkClick r:id="rId16"/>
            <a:extLst>
              <a:ext uri="{FF2B5EF4-FFF2-40B4-BE49-F238E27FC236}">
                <a16:creationId xmlns:a16="http://schemas.microsoft.com/office/drawing/2014/main" id="{C64FB24A-13ED-ED48-A789-EFD2621B58D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15972" y="4584781"/>
            <a:ext cx="1197864" cy="11978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5">
            <a:extLst>
              <a:ext uri="{FF2B5EF4-FFF2-40B4-BE49-F238E27FC236}">
                <a16:creationId xmlns:a16="http://schemas.microsoft.com/office/drawing/2014/main" id="{03752908-5F36-8D47-A5CA-206CBF0BE5F0}"/>
              </a:ext>
            </a:extLst>
          </p:cNvPr>
          <p:cNvSpPr>
            <a:spLocks noChangeArrowheads="1"/>
          </p:cNvSpPr>
          <p:nvPr/>
        </p:nvSpPr>
        <p:spPr bwMode="auto">
          <a:xfrm>
            <a:off x="9428028" y="5894319"/>
            <a:ext cx="2498519"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BF5700"/>
                </a:solidFill>
                <a:effectLst/>
                <a:latin typeface="LibreFrank"/>
              </a:rPr>
              <a:t>John A. Yancey</a:t>
            </a:r>
            <a:endParaRPr kumimoji="0" lang="en-US" altLang="en-US" sz="1400" b="0" i="0" u="none" strike="noStrike" cap="none" normalizeH="0" baseline="0" dirty="0">
              <a:ln>
                <a:noFill/>
              </a:ln>
              <a:solidFill>
                <a:srgbClr val="2D2A28"/>
              </a:solidFill>
              <a:effectLst/>
              <a:latin typeface="LibreFran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82828"/>
                </a:solidFill>
                <a:effectLst/>
                <a:latin typeface="LibreFrank"/>
              </a:rPr>
              <a:t>Professor, Department of Art and Art History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40" name="Picture 16" descr="John A. Yancey">
            <a:hlinkClick r:id="rId18"/>
            <a:extLst>
              <a:ext uri="{FF2B5EF4-FFF2-40B4-BE49-F238E27FC236}">
                <a16:creationId xmlns:a16="http://schemas.microsoft.com/office/drawing/2014/main" id="{2158B68A-435A-DE42-A320-589CB17D926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79424" y="4549565"/>
            <a:ext cx="1197864" cy="11978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306C294-E06F-0A4E-8D4C-FC06727CA481}"/>
              </a:ext>
            </a:extLst>
          </p:cNvPr>
          <p:cNvSpPr txBox="1"/>
          <p:nvPr/>
        </p:nvSpPr>
        <p:spPr>
          <a:xfrm>
            <a:off x="1985612" y="1054383"/>
            <a:ext cx="8220777" cy="646331"/>
          </a:xfrm>
          <a:prstGeom prst="rect">
            <a:avLst/>
          </a:prstGeom>
          <a:noFill/>
        </p:spPr>
        <p:txBody>
          <a:bodyPr wrap="none" rtlCol="0">
            <a:spAutoFit/>
          </a:bodyPr>
          <a:lstStyle/>
          <a:p>
            <a:r>
              <a:rPr lang="en-US" sz="3600" dirty="0"/>
              <a:t>FACULTY COUNCIL EXECUTIVE COMMITTEE</a:t>
            </a:r>
          </a:p>
        </p:txBody>
      </p:sp>
    </p:spTree>
    <p:extLst>
      <p:ext uri="{BB962C8B-B14F-4D97-AF65-F5344CB8AC3E}">
        <p14:creationId xmlns:p14="http://schemas.microsoft.com/office/powerpoint/2010/main" val="349197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69544" y="-334105"/>
            <a:ext cx="12461544" cy="2397871"/>
            <a:chOff x="-269544" y="-334105"/>
            <a:chExt cx="12461544" cy="2397871"/>
          </a:xfrm>
        </p:grpSpPr>
        <p:sp>
          <p:nvSpPr>
            <p:cNvPr id="18" name="Rectangle 17"/>
            <p:cNvSpPr/>
            <p:nvPr/>
          </p:nvSpPr>
          <p:spPr>
            <a:xfrm>
              <a:off x="0" y="-8626"/>
              <a:ext cx="12192000" cy="87345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544" y="-334105"/>
              <a:ext cx="6594144" cy="2397871"/>
            </a:xfrm>
            <a:prstGeom prst="rect">
              <a:avLst/>
            </a:prstGeom>
          </p:spPr>
        </p:pic>
      </p:grpSp>
      <p:sp>
        <p:nvSpPr>
          <p:cNvPr id="6" name="Rectangle 1">
            <a:extLst>
              <a:ext uri="{FF2B5EF4-FFF2-40B4-BE49-F238E27FC236}">
                <a16:creationId xmlns:a16="http://schemas.microsoft.com/office/drawing/2014/main" id="{2D9AC799-9DD7-2745-A098-E0C99E8B5E94}"/>
              </a:ext>
            </a:extLst>
          </p:cNvPr>
          <p:cNvSpPr>
            <a:spLocks noChangeArrowheads="1"/>
          </p:cNvSpPr>
          <p:nvPr/>
        </p:nvSpPr>
        <p:spPr bwMode="auto">
          <a:xfrm>
            <a:off x="1195160" y="3184706"/>
            <a:ext cx="2370238" cy="12311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BF5700"/>
                </a:solidFill>
                <a:effectLst/>
                <a:latin typeface="LibreFrank"/>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BF5700"/>
              </a:solidFill>
              <a:latin typeface="LibreFrank"/>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BF5700"/>
              </a:solidFill>
              <a:effectLst/>
              <a:latin typeface="LibreFrank"/>
            </a:endParaRPr>
          </a:p>
          <a:p>
            <a:r>
              <a:rPr lang="en-US" sz="1600" dirty="0"/>
              <a:t>Gregory Fenves, President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BF5700"/>
              </a:solidFill>
              <a:latin typeface="LibreFrank"/>
            </a:endParaRPr>
          </a:p>
        </p:txBody>
      </p:sp>
      <p:sp>
        <p:nvSpPr>
          <p:cNvPr id="8" name="Rectangle 5">
            <a:extLst>
              <a:ext uri="{FF2B5EF4-FFF2-40B4-BE49-F238E27FC236}">
                <a16:creationId xmlns:a16="http://schemas.microsoft.com/office/drawing/2014/main" id="{1D74C2C6-840F-734B-B0D2-CF6032BCB1A8}"/>
              </a:ext>
            </a:extLst>
          </p:cNvPr>
          <p:cNvSpPr>
            <a:spLocks noChangeArrowheads="1"/>
          </p:cNvSpPr>
          <p:nvPr/>
        </p:nvSpPr>
        <p:spPr bwMode="auto">
          <a:xfrm>
            <a:off x="6660499" y="3569131"/>
            <a:ext cx="2173669" cy="6771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sng" strike="noStrike" cap="none" normalizeH="0" baseline="0" dirty="0">
                <a:ln>
                  <a:noFill/>
                </a:ln>
                <a:solidFill>
                  <a:srgbClr val="A04400"/>
                </a:solidFill>
                <a:effectLst/>
                <a:latin typeface="LibreFrank"/>
              </a:rPr>
              <a:t>  </a:t>
            </a:r>
            <a:endParaRPr kumimoji="0" lang="en-US" altLang="en-US" sz="700" b="0" i="0" u="none" strike="noStrike" cap="none" normalizeH="0" baseline="0" dirty="0">
              <a:ln>
                <a:noFill/>
              </a:ln>
              <a:solidFill>
                <a:schemeClr val="tx1"/>
              </a:solidFill>
              <a:effectLst/>
            </a:endParaRPr>
          </a:p>
          <a:p>
            <a:r>
              <a:rPr lang="en-US" sz="1600" dirty="0">
                <a:latin typeface="+mn-lt"/>
              </a:rPr>
              <a:t>James Davis, Vice President for Legal Affairs</a:t>
            </a:r>
          </a:p>
        </p:txBody>
      </p:sp>
      <p:sp>
        <p:nvSpPr>
          <p:cNvPr id="9" name="Rectangle 7">
            <a:extLst>
              <a:ext uri="{FF2B5EF4-FFF2-40B4-BE49-F238E27FC236}">
                <a16:creationId xmlns:a16="http://schemas.microsoft.com/office/drawing/2014/main" id="{0C665802-9D47-BA48-9049-B720E25A23C5}"/>
              </a:ext>
            </a:extLst>
          </p:cNvPr>
          <p:cNvSpPr>
            <a:spLocks noChangeArrowheads="1"/>
          </p:cNvSpPr>
          <p:nvPr/>
        </p:nvSpPr>
        <p:spPr bwMode="auto">
          <a:xfrm>
            <a:off x="9428028" y="3680485"/>
            <a:ext cx="2708717"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600" dirty="0">
                <a:latin typeface="+mn-lt"/>
              </a:rPr>
              <a:t>Mark J. T. Smith, Dean of the Graduate School and Senior Vice Provost for Academic Affairs</a:t>
            </a:r>
          </a:p>
        </p:txBody>
      </p:sp>
      <p:sp>
        <p:nvSpPr>
          <p:cNvPr id="10" name="Rectangle 9">
            <a:extLst>
              <a:ext uri="{FF2B5EF4-FFF2-40B4-BE49-F238E27FC236}">
                <a16:creationId xmlns:a16="http://schemas.microsoft.com/office/drawing/2014/main" id="{B26F6126-7B5A-5941-B7E3-69E966D40852}"/>
              </a:ext>
            </a:extLst>
          </p:cNvPr>
          <p:cNvSpPr>
            <a:spLocks noChangeArrowheads="1"/>
          </p:cNvSpPr>
          <p:nvPr/>
        </p:nvSpPr>
        <p:spPr bwMode="auto">
          <a:xfrm>
            <a:off x="1106294" y="6048433"/>
            <a:ext cx="2370239"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600" dirty="0">
                <a:latin typeface="+mn-lt"/>
              </a:rPr>
              <a:t>Tasha </a:t>
            </a:r>
            <a:r>
              <a:rPr lang="en-US" sz="1600" dirty="0" err="1">
                <a:latin typeface="+mn-lt"/>
              </a:rPr>
              <a:t>Beretvas</a:t>
            </a:r>
            <a:r>
              <a:rPr lang="en-US" sz="1600" dirty="0">
                <a:latin typeface="+mn-lt"/>
              </a:rPr>
              <a:t>, Senior Vice Provost for Faculty Affairs</a:t>
            </a:r>
          </a:p>
        </p:txBody>
      </p:sp>
      <p:sp>
        <p:nvSpPr>
          <p:cNvPr id="12" name="Rectangle 11">
            <a:extLst>
              <a:ext uri="{FF2B5EF4-FFF2-40B4-BE49-F238E27FC236}">
                <a16:creationId xmlns:a16="http://schemas.microsoft.com/office/drawing/2014/main" id="{4F438035-F752-2F4C-BDF3-5B6946250187}"/>
              </a:ext>
            </a:extLst>
          </p:cNvPr>
          <p:cNvSpPr>
            <a:spLocks noChangeArrowheads="1"/>
          </p:cNvSpPr>
          <p:nvPr/>
        </p:nvSpPr>
        <p:spPr bwMode="auto">
          <a:xfrm>
            <a:off x="3992869" y="6018030"/>
            <a:ext cx="1946515"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600" dirty="0">
                <a:latin typeface="+mn-lt"/>
              </a:rPr>
              <a:t>Rose Martinelli, Chief of Staff, Provost Office</a:t>
            </a:r>
          </a:p>
        </p:txBody>
      </p:sp>
      <p:sp>
        <p:nvSpPr>
          <p:cNvPr id="13" name="Rectangle 13">
            <a:extLst>
              <a:ext uri="{FF2B5EF4-FFF2-40B4-BE49-F238E27FC236}">
                <a16:creationId xmlns:a16="http://schemas.microsoft.com/office/drawing/2014/main" id="{7D1FCC7B-CB56-9045-AE81-F08FAB6222DD}"/>
              </a:ext>
            </a:extLst>
          </p:cNvPr>
          <p:cNvSpPr>
            <a:spLocks noChangeArrowheads="1"/>
          </p:cNvSpPr>
          <p:nvPr/>
        </p:nvSpPr>
        <p:spPr bwMode="auto">
          <a:xfrm>
            <a:off x="6613609" y="6018030"/>
            <a:ext cx="2482634" cy="7694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600" dirty="0">
                <a:latin typeface="+mn-lt"/>
              </a:rPr>
              <a:t>Carlos Martinez, Chief of Staff, President’s Office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C306C294-E06F-0A4E-8D4C-FC06727CA481}"/>
              </a:ext>
            </a:extLst>
          </p:cNvPr>
          <p:cNvSpPr txBox="1"/>
          <p:nvPr/>
        </p:nvSpPr>
        <p:spPr>
          <a:xfrm>
            <a:off x="1803800" y="1030486"/>
            <a:ext cx="8584401" cy="707886"/>
          </a:xfrm>
          <a:prstGeom prst="rect">
            <a:avLst/>
          </a:prstGeom>
          <a:noFill/>
        </p:spPr>
        <p:txBody>
          <a:bodyPr wrap="none" rtlCol="0">
            <a:spAutoFit/>
          </a:bodyPr>
          <a:lstStyle/>
          <a:p>
            <a:r>
              <a:rPr lang="en-US" sz="4000" dirty="0"/>
              <a:t>Administrators Who Meet with the FCEC</a:t>
            </a:r>
            <a:endParaRPr lang="en-US" sz="6600" dirty="0"/>
          </a:p>
        </p:txBody>
      </p:sp>
      <p:pic>
        <p:nvPicPr>
          <p:cNvPr id="23" name="Picture 22">
            <a:extLst>
              <a:ext uri="{FF2B5EF4-FFF2-40B4-BE49-F238E27FC236}">
                <a16:creationId xmlns:a16="http://schemas.microsoft.com/office/drawing/2014/main" id="{1C4154F5-BC50-8042-91A0-951DCFCAC2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8416" y="1998760"/>
            <a:ext cx="1130368" cy="1706634"/>
          </a:xfrm>
          <a:prstGeom prst="rect">
            <a:avLst/>
          </a:prstGeom>
        </p:spPr>
      </p:pic>
      <p:pic>
        <p:nvPicPr>
          <p:cNvPr id="3" name="Picture 2">
            <a:extLst>
              <a:ext uri="{FF2B5EF4-FFF2-40B4-BE49-F238E27FC236}">
                <a16:creationId xmlns:a16="http://schemas.microsoft.com/office/drawing/2014/main" id="{7A56934A-F3BE-0D42-BEB5-BFFB5727C21A}"/>
              </a:ext>
            </a:extLst>
          </p:cNvPr>
          <p:cNvPicPr>
            <a:picLocks noChangeAspect="1"/>
          </p:cNvPicPr>
          <p:nvPr/>
        </p:nvPicPr>
        <p:blipFill>
          <a:blip r:embed="rId5"/>
          <a:stretch>
            <a:fillRect/>
          </a:stretch>
        </p:blipFill>
        <p:spPr>
          <a:xfrm>
            <a:off x="3912392" y="1987293"/>
            <a:ext cx="1134180" cy="1709928"/>
          </a:xfrm>
          <a:prstGeom prst="rect">
            <a:avLst/>
          </a:prstGeom>
        </p:spPr>
      </p:pic>
      <p:sp>
        <p:nvSpPr>
          <p:cNvPr id="4" name="TextBox 3">
            <a:extLst>
              <a:ext uri="{FF2B5EF4-FFF2-40B4-BE49-F238E27FC236}">
                <a16:creationId xmlns:a16="http://schemas.microsoft.com/office/drawing/2014/main" id="{C6556DA1-EF10-CC49-88AF-6B99E3FF7F32}"/>
              </a:ext>
            </a:extLst>
          </p:cNvPr>
          <p:cNvSpPr txBox="1"/>
          <p:nvPr/>
        </p:nvSpPr>
        <p:spPr>
          <a:xfrm>
            <a:off x="3767388" y="3736888"/>
            <a:ext cx="2557211" cy="861774"/>
          </a:xfrm>
          <a:prstGeom prst="rect">
            <a:avLst/>
          </a:prstGeom>
          <a:noFill/>
        </p:spPr>
        <p:txBody>
          <a:bodyPr wrap="square" rtlCol="0">
            <a:spAutoFit/>
          </a:bodyPr>
          <a:lstStyle/>
          <a:p>
            <a:r>
              <a:rPr lang="en-US" sz="1600" dirty="0"/>
              <a:t>Maurie McInnis, Executive Vice President and Provost</a:t>
            </a:r>
          </a:p>
          <a:p>
            <a:endParaRPr lang="en-US" dirty="0"/>
          </a:p>
        </p:txBody>
      </p:sp>
      <p:pic>
        <p:nvPicPr>
          <p:cNvPr id="5" name="Picture 4">
            <a:extLst>
              <a:ext uri="{FF2B5EF4-FFF2-40B4-BE49-F238E27FC236}">
                <a16:creationId xmlns:a16="http://schemas.microsoft.com/office/drawing/2014/main" id="{CA53DAB8-1AFF-4A4B-BBB4-4244D7E799A4}"/>
              </a:ext>
            </a:extLst>
          </p:cNvPr>
          <p:cNvPicPr>
            <a:picLocks noChangeAspect="1"/>
          </p:cNvPicPr>
          <p:nvPr/>
        </p:nvPicPr>
        <p:blipFill>
          <a:blip r:embed="rId6"/>
          <a:stretch>
            <a:fillRect/>
          </a:stretch>
        </p:blipFill>
        <p:spPr>
          <a:xfrm>
            <a:off x="6673060" y="2049684"/>
            <a:ext cx="1471992" cy="1471992"/>
          </a:xfrm>
          <a:prstGeom prst="rect">
            <a:avLst/>
          </a:prstGeom>
        </p:spPr>
      </p:pic>
      <p:pic>
        <p:nvPicPr>
          <p:cNvPr id="11" name="Picture 10">
            <a:extLst>
              <a:ext uri="{FF2B5EF4-FFF2-40B4-BE49-F238E27FC236}">
                <a16:creationId xmlns:a16="http://schemas.microsoft.com/office/drawing/2014/main" id="{CFED0006-59CB-654B-A159-2D523D634636}"/>
              </a:ext>
            </a:extLst>
          </p:cNvPr>
          <p:cNvPicPr>
            <a:picLocks noChangeAspect="1"/>
          </p:cNvPicPr>
          <p:nvPr/>
        </p:nvPicPr>
        <p:blipFill>
          <a:blip r:embed="rId7"/>
          <a:stretch>
            <a:fillRect/>
          </a:stretch>
        </p:blipFill>
        <p:spPr>
          <a:xfrm>
            <a:off x="9428028" y="2127312"/>
            <a:ext cx="1472184" cy="1472184"/>
          </a:xfrm>
          <a:prstGeom prst="rect">
            <a:avLst/>
          </a:prstGeom>
        </p:spPr>
      </p:pic>
      <p:pic>
        <p:nvPicPr>
          <p:cNvPr id="20" name="Picture 19">
            <a:extLst>
              <a:ext uri="{FF2B5EF4-FFF2-40B4-BE49-F238E27FC236}">
                <a16:creationId xmlns:a16="http://schemas.microsoft.com/office/drawing/2014/main" id="{A5CF8229-0FBF-7142-8B30-4651669A64E5}"/>
              </a:ext>
            </a:extLst>
          </p:cNvPr>
          <p:cNvPicPr>
            <a:picLocks noChangeAspect="1"/>
          </p:cNvPicPr>
          <p:nvPr/>
        </p:nvPicPr>
        <p:blipFill>
          <a:blip r:embed="rId8"/>
          <a:stretch>
            <a:fillRect/>
          </a:stretch>
        </p:blipFill>
        <p:spPr>
          <a:xfrm>
            <a:off x="4003845" y="4471587"/>
            <a:ext cx="1472184" cy="1472184"/>
          </a:xfrm>
          <a:prstGeom prst="rect">
            <a:avLst/>
          </a:prstGeom>
        </p:spPr>
      </p:pic>
      <p:pic>
        <p:nvPicPr>
          <p:cNvPr id="21" name="Picture 20">
            <a:extLst>
              <a:ext uri="{FF2B5EF4-FFF2-40B4-BE49-F238E27FC236}">
                <a16:creationId xmlns:a16="http://schemas.microsoft.com/office/drawing/2014/main" id="{1B0B9F89-244E-E948-A12B-415D64D4CDA4}"/>
              </a:ext>
            </a:extLst>
          </p:cNvPr>
          <p:cNvPicPr>
            <a:picLocks noChangeAspect="1"/>
          </p:cNvPicPr>
          <p:nvPr/>
        </p:nvPicPr>
        <p:blipFill>
          <a:blip r:embed="rId9"/>
          <a:stretch>
            <a:fillRect/>
          </a:stretch>
        </p:blipFill>
        <p:spPr>
          <a:xfrm>
            <a:off x="6606623" y="4470390"/>
            <a:ext cx="1472184" cy="1472184"/>
          </a:xfrm>
          <a:prstGeom prst="rect">
            <a:avLst/>
          </a:prstGeom>
        </p:spPr>
      </p:pic>
      <p:pic>
        <p:nvPicPr>
          <p:cNvPr id="22" name="Picture 21">
            <a:extLst>
              <a:ext uri="{FF2B5EF4-FFF2-40B4-BE49-F238E27FC236}">
                <a16:creationId xmlns:a16="http://schemas.microsoft.com/office/drawing/2014/main" id="{597487EC-C3FC-E040-B7D8-D602674B79BC}"/>
              </a:ext>
            </a:extLst>
          </p:cNvPr>
          <p:cNvPicPr>
            <a:picLocks noChangeAspect="1"/>
          </p:cNvPicPr>
          <p:nvPr/>
        </p:nvPicPr>
        <p:blipFill>
          <a:blip r:embed="rId10"/>
          <a:stretch>
            <a:fillRect/>
          </a:stretch>
        </p:blipFill>
        <p:spPr>
          <a:xfrm>
            <a:off x="1135149" y="4471587"/>
            <a:ext cx="1472184" cy="1472184"/>
          </a:xfrm>
          <a:prstGeom prst="rect">
            <a:avLst/>
          </a:prstGeom>
        </p:spPr>
      </p:pic>
    </p:spTree>
    <p:extLst>
      <p:ext uri="{BB962C8B-B14F-4D97-AF65-F5344CB8AC3E}">
        <p14:creationId xmlns:p14="http://schemas.microsoft.com/office/powerpoint/2010/main" val="351622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3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4-3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C Slides Cert Policy Proposal for 04102017 Final" id="{181272F5-72DD-5C49-B395-9837959E07F0}" vid="{723A673F-5348-D645-9662-0AA7EA6E2E4A}"/>
    </a:ext>
  </a:extLst>
</a:theme>
</file>

<file path=ppt/theme/theme4.xml><?xml version="1.0" encoding="utf-8"?>
<a:theme xmlns:a="http://schemas.openxmlformats.org/drawingml/2006/main" name="2_4-3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6-9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6-10_UT_Primary_powerpoint_D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2012_12_Wordmark">
  <a:themeElements>
    <a:clrScheme name="Custom 11">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0403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6623</TotalTime>
  <Words>1448</Words>
  <Application>Microsoft Macintosh PowerPoint</Application>
  <PresentationFormat>Widescreen</PresentationFormat>
  <Paragraphs>223</Paragraphs>
  <Slides>29</Slides>
  <Notes>23</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29</vt:i4>
      </vt:variant>
    </vt:vector>
  </HeadingPairs>
  <TitlesOfParts>
    <vt:vector size="42" baseType="lpstr">
      <vt:lpstr>Arial</vt:lpstr>
      <vt:lpstr>Bahnschrift SemiBold SemiConden</vt:lpstr>
      <vt:lpstr>Calibri</vt:lpstr>
      <vt:lpstr>Calibri Light</vt:lpstr>
      <vt:lpstr>Courier New</vt:lpstr>
      <vt:lpstr>LibreFrank</vt:lpstr>
      <vt:lpstr>Office Theme</vt:lpstr>
      <vt:lpstr>4-3 White Backgroud</vt:lpstr>
      <vt:lpstr>1_4-3 White Backgroud</vt:lpstr>
      <vt:lpstr>2_4-3 White Backgroud</vt:lpstr>
      <vt:lpstr>16-9 White Backgroud</vt:lpstr>
      <vt:lpstr>16-10_UT_Primary_powerpoint_DH</vt:lpstr>
      <vt:lpstr>1_2012_12_Wordmark</vt:lpstr>
      <vt:lpstr>PowerPoint Presentation</vt:lpstr>
      <vt:lpstr>WELCOME!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BeVocal Vision</vt:lpstr>
      <vt:lpstr>PowerPoint Presentation</vt:lpstr>
      <vt:lpstr>BeVocal Structure &amp; Projects</vt:lpstr>
      <vt:lpstr>Faculty Engagement &amp; BeVocal</vt:lpstr>
      <vt:lpstr>White Paper: BeVocal in Faculty Contexts</vt:lpstr>
      <vt:lpstr>PowerPoint Presentation</vt:lpstr>
      <vt:lpstr>PowerPoint Presentation</vt:lpstr>
      <vt:lpstr>Bold call to action:</vt:lpstr>
      <vt:lpstr>PowerPoint Presentation</vt:lpstr>
      <vt:lpstr>SHIFT</vt:lpstr>
      <vt:lpstr>SHIFTing the Campus Culture</vt:lpstr>
      <vt:lpstr>Join the conversation. SHIFT the culture.</vt:lpstr>
      <vt:lpstr>PowerPoint Presentation</vt:lpstr>
    </vt:vector>
  </TitlesOfParts>
  <Company>University Health Services</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Brownson, Chris</dc:creator>
  <cp:lastModifiedBy>Roberts, Deborah L</cp:lastModifiedBy>
  <cp:revision>292</cp:revision>
  <cp:lastPrinted>2016-11-16T22:46:46Z</cp:lastPrinted>
  <dcterms:created xsi:type="dcterms:W3CDTF">2016-03-19T17:06:50Z</dcterms:created>
  <dcterms:modified xsi:type="dcterms:W3CDTF">2019-09-16T18:55:04Z</dcterms:modified>
</cp:coreProperties>
</file>