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7" r:id="rId3"/>
    <p:sldId id="273" r:id="rId4"/>
    <p:sldId id="257" r:id="rId5"/>
    <p:sldId id="284" r:id="rId6"/>
    <p:sldId id="303" r:id="rId7"/>
    <p:sldId id="263" r:id="rId8"/>
    <p:sldId id="285" r:id="rId9"/>
    <p:sldId id="308" r:id="rId10"/>
    <p:sldId id="289" r:id="rId11"/>
    <p:sldId id="286" r:id="rId12"/>
    <p:sldId id="287" r:id="rId13"/>
    <p:sldId id="288" r:id="rId14"/>
    <p:sldId id="304" r:id="rId15"/>
    <p:sldId id="270" r:id="rId16"/>
    <p:sldId id="298" r:id="rId17"/>
    <p:sldId id="299" r:id="rId18"/>
    <p:sldId id="300" r:id="rId19"/>
    <p:sldId id="301" r:id="rId20"/>
    <p:sldId id="302" r:id="rId21"/>
    <p:sldId id="305" r:id="rId22"/>
    <p:sldId id="274" r:id="rId23"/>
    <p:sldId id="306" r:id="rId24"/>
    <p:sldId id="309" r:id="rId25"/>
    <p:sldId id="307" r:id="rId26"/>
    <p:sldId id="295" r:id="rId27"/>
    <p:sldId id="269" r:id="rId28"/>
    <p:sldId id="276" r:id="rId29"/>
    <p:sldId id="275" r:id="rId30"/>
    <p:sldId id="26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0C"/>
    <a:srgbClr val="00995B"/>
    <a:srgbClr val="1A6F9F"/>
    <a:srgbClr val="00FDF6"/>
    <a:srgbClr val="00F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50"/>
    <p:restoredTop sz="94534"/>
  </p:normalViewPr>
  <p:slideViewPr>
    <p:cSldViewPr snapToGrid="0" snapToObjects="1">
      <p:cViewPr varScale="1">
        <p:scale>
          <a:sx n="131" d="100"/>
          <a:sy n="131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520FC-8E94-4C4E-BAEA-0D645C1B760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BDE9-E58B-F542-A7F8-2995223608D3}">
      <dgm:prSet phldrT="[Text]" custT="1"/>
      <dgm:spPr>
        <a:solidFill>
          <a:schemeClr val="accent1">
            <a:lumMod val="5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r>
            <a:rPr lang="en-US" sz="20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gm:t>
    </dgm:pt>
    <dgm:pt modelId="{FA7C2D17-8558-D54B-9685-08BE56680307}" type="parTrans" cxnId="{A248499E-B12D-E14C-9360-BCC063D44E47}">
      <dgm:prSet/>
      <dgm:spPr/>
      <dgm:t>
        <a:bodyPr/>
        <a:lstStyle/>
        <a:p>
          <a:endParaRPr lang="en-US"/>
        </a:p>
      </dgm:t>
    </dgm:pt>
    <dgm:pt modelId="{9341DE1E-A87B-864C-81FD-963501FF95CA}" type="sibTrans" cxnId="{A248499E-B12D-E14C-9360-BCC063D44E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352CC8C-604F-DF46-84B0-4B2D486DED6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  <a:effectLst>
          <a:softEdge rad="0"/>
        </a:effectLst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gm:t>
    </dgm:pt>
    <dgm:pt modelId="{FAD02C73-A8BA-1A44-BDAA-7F4354D5A40C}" type="parTrans" cxnId="{6FF578BC-0031-754C-AF6D-A901F2A36598}">
      <dgm:prSet/>
      <dgm:spPr/>
      <dgm:t>
        <a:bodyPr/>
        <a:lstStyle/>
        <a:p>
          <a:endParaRPr lang="en-US"/>
        </a:p>
      </dgm:t>
    </dgm:pt>
    <dgm:pt modelId="{0CA9DFE9-B3FA-3E4E-A01B-2083668EB20C}" type="sibTrans" cxnId="{6FF578BC-0031-754C-AF6D-A901F2A365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CBA09EB-F6B3-5C47-A42E-8333F73CA776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gm:t>
    </dgm:pt>
    <dgm:pt modelId="{F575DCC0-6846-764E-9EE4-856A37F121FD}" type="parTrans" cxnId="{D13805F7-68D4-8E4B-8D8D-949FEC5B61DB}">
      <dgm:prSet/>
      <dgm:spPr/>
      <dgm:t>
        <a:bodyPr/>
        <a:lstStyle/>
        <a:p>
          <a:endParaRPr lang="en-US"/>
        </a:p>
      </dgm:t>
    </dgm:pt>
    <dgm:pt modelId="{557BD26C-BD90-534E-9D22-54932022511A}" type="sibTrans" cxnId="{D13805F7-68D4-8E4B-8D8D-949FEC5B61D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6911AC-52C3-4546-BB8D-CE729DDB4DD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gm:t>
    </dgm:pt>
    <dgm:pt modelId="{F3DBF502-2511-6444-ADCF-8CDAE3DA729B}" type="parTrans" cxnId="{90284401-C106-E54C-B2FF-DB70C2B9C685}">
      <dgm:prSet/>
      <dgm:spPr/>
      <dgm:t>
        <a:bodyPr/>
        <a:lstStyle/>
        <a:p>
          <a:endParaRPr lang="en-US"/>
        </a:p>
      </dgm:t>
    </dgm:pt>
    <dgm:pt modelId="{63686F52-0A1A-2948-B384-B644328A17EE}" type="sibTrans" cxnId="{90284401-C106-E54C-B2FF-DB70C2B9C68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D80F2E-738E-8D4B-A6F7-F19E2A7704B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gm:t>
    </dgm:pt>
    <dgm:pt modelId="{C3ABCEDC-996F-9F45-BA5F-E8E99343ABE5}" type="parTrans" cxnId="{94086EF2-FA69-C443-B0E6-C78B86B01D3F}">
      <dgm:prSet/>
      <dgm:spPr/>
      <dgm:t>
        <a:bodyPr/>
        <a:lstStyle/>
        <a:p>
          <a:endParaRPr lang="en-US"/>
        </a:p>
      </dgm:t>
    </dgm:pt>
    <dgm:pt modelId="{B52C93ED-15B6-714D-8D53-02871CD91E5C}" type="sibTrans" cxnId="{94086EF2-FA69-C443-B0E6-C78B86B01D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077EF1-9819-E744-8E6F-75EC478268D3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gm:t>
    </dgm:pt>
    <dgm:pt modelId="{AD362E40-C1FD-9B4C-9023-546A2E967261}" type="parTrans" cxnId="{972A9A20-FFC6-1D4C-BAE0-A40EF57A6A7A}">
      <dgm:prSet/>
      <dgm:spPr/>
      <dgm:t>
        <a:bodyPr/>
        <a:lstStyle/>
        <a:p>
          <a:endParaRPr lang="en-US"/>
        </a:p>
      </dgm:t>
    </dgm:pt>
    <dgm:pt modelId="{CCD04818-7F7B-E347-A595-052DFDAD91A3}" type="sibTrans" cxnId="{972A9A20-FFC6-1D4C-BAE0-A40EF57A6A7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76835E-D7E5-1F46-B488-BDD78CE7E0A4}" type="pres">
      <dgm:prSet presAssocID="{D9C520FC-8E94-4C4E-BAEA-0D645C1B760F}" presName="cycle" presStyleCnt="0">
        <dgm:presLayoutVars>
          <dgm:dir/>
          <dgm:resizeHandles val="exact"/>
        </dgm:presLayoutVars>
      </dgm:prSet>
      <dgm:spPr/>
    </dgm:pt>
    <dgm:pt modelId="{57B78CEA-3E09-9548-A119-7E3BBF5F22D6}" type="pres">
      <dgm:prSet presAssocID="{2FBBBDE9-E58B-F542-A7F8-2995223608D3}" presName="node" presStyleLbl="node1" presStyleIdx="0" presStyleCnt="6" custScaleX="190586" custScaleY="97845" custRadScaleRad="97173" custRadScaleInc="-927">
        <dgm:presLayoutVars>
          <dgm:bulletEnabled val="1"/>
        </dgm:presLayoutVars>
      </dgm:prSet>
      <dgm:spPr/>
    </dgm:pt>
    <dgm:pt modelId="{1A5BACC1-B23E-C042-8FBA-3C40EDD43C5E}" type="pres">
      <dgm:prSet presAssocID="{9341DE1E-A87B-864C-81FD-963501FF95CA}" presName="sibTrans" presStyleLbl="sibTrans2D1" presStyleIdx="0" presStyleCnt="6" custLinFactNeighborX="21773" custLinFactNeighborY="-20626"/>
      <dgm:spPr/>
    </dgm:pt>
    <dgm:pt modelId="{4B3D4A87-31EA-C143-B790-5043335881A0}" type="pres">
      <dgm:prSet presAssocID="{9341DE1E-A87B-864C-81FD-963501FF95CA}" presName="connectorText" presStyleLbl="sibTrans2D1" presStyleIdx="0" presStyleCnt="6"/>
      <dgm:spPr/>
    </dgm:pt>
    <dgm:pt modelId="{79F65912-4800-AC48-945F-FAA277256990}" type="pres">
      <dgm:prSet presAssocID="{C4077EF1-9819-E744-8E6F-75EC478268D3}" presName="node" presStyleLbl="node1" presStyleIdx="1" presStyleCnt="6" custAng="0" custScaleX="190586" custScaleY="111550" custRadScaleRad="167697" custRadScaleInc="41564">
        <dgm:presLayoutVars>
          <dgm:bulletEnabled val="1"/>
        </dgm:presLayoutVars>
      </dgm:prSet>
      <dgm:spPr/>
    </dgm:pt>
    <dgm:pt modelId="{9B16E31B-C188-3748-8FD2-73E7BFDA5588}" type="pres">
      <dgm:prSet presAssocID="{CCD04818-7F7B-E347-A595-052DFDAD91A3}" presName="sibTrans" presStyleLbl="sibTrans2D1" presStyleIdx="1" presStyleCnt="6" custLinFactNeighborX="-1" custLinFactNeighborY="15951"/>
      <dgm:spPr/>
    </dgm:pt>
    <dgm:pt modelId="{F5980E18-DBC3-E340-BF21-D15606FCE0E4}" type="pres">
      <dgm:prSet presAssocID="{CCD04818-7F7B-E347-A595-052DFDAD91A3}" presName="connectorText" presStyleLbl="sibTrans2D1" presStyleIdx="1" presStyleCnt="6"/>
      <dgm:spPr/>
    </dgm:pt>
    <dgm:pt modelId="{5ABE0AF2-6612-5F42-B0F9-84F0C67A3D3A}" type="pres">
      <dgm:prSet presAssocID="{81D80F2E-738E-8D4B-A6F7-F19E2A7704BD}" presName="node" presStyleLbl="node1" presStyleIdx="2" presStyleCnt="6" custAng="0" custScaleX="190586" custScaleY="97845" custRadScaleRad="158858" custRadScaleInc="-35031">
        <dgm:presLayoutVars>
          <dgm:bulletEnabled val="1"/>
        </dgm:presLayoutVars>
      </dgm:prSet>
      <dgm:spPr/>
    </dgm:pt>
    <dgm:pt modelId="{4ADA1616-CF2A-CA43-9CAB-89930C1F47B7}" type="pres">
      <dgm:prSet presAssocID="{B52C93ED-15B6-714D-8D53-02871CD91E5C}" presName="sibTrans" presStyleLbl="sibTrans2D1" presStyleIdx="2" presStyleCnt="6" custLinFactNeighborX="45892" custLinFactNeighborY="71047"/>
      <dgm:spPr/>
    </dgm:pt>
    <dgm:pt modelId="{588C5F15-CE96-6941-91C3-CDA3D69B7E13}" type="pres">
      <dgm:prSet presAssocID="{B52C93ED-15B6-714D-8D53-02871CD91E5C}" presName="connectorText" presStyleLbl="sibTrans2D1" presStyleIdx="2" presStyleCnt="6"/>
      <dgm:spPr/>
    </dgm:pt>
    <dgm:pt modelId="{298AA73B-FEED-5243-A623-038B5288657A}" type="pres">
      <dgm:prSet presAssocID="{666911AC-52C3-4546-BB8D-CE729DDB4DDC}" presName="node" presStyleLbl="node1" presStyleIdx="3" presStyleCnt="6" custScaleX="209343" custScaleY="97845" custRadScaleRad="100479" custRadScaleInc="-6370">
        <dgm:presLayoutVars>
          <dgm:bulletEnabled val="1"/>
        </dgm:presLayoutVars>
      </dgm:prSet>
      <dgm:spPr/>
    </dgm:pt>
    <dgm:pt modelId="{E051C2D9-7A6F-0148-99FD-ADF88A57BE7C}" type="pres">
      <dgm:prSet presAssocID="{63686F52-0A1A-2948-B384-B644328A17EE}" presName="sibTrans" presStyleLbl="sibTrans2D1" presStyleIdx="3" presStyleCnt="6" custLinFactNeighborX="-32722" custLinFactNeighborY="36670"/>
      <dgm:spPr/>
    </dgm:pt>
    <dgm:pt modelId="{C3F71956-9604-1045-96E6-789C906F1CF0}" type="pres">
      <dgm:prSet presAssocID="{63686F52-0A1A-2948-B384-B644328A17EE}" presName="connectorText" presStyleLbl="sibTrans2D1" presStyleIdx="3" presStyleCnt="6"/>
      <dgm:spPr/>
    </dgm:pt>
    <dgm:pt modelId="{F2E86690-114D-BD41-992D-EFACCB8B5E6C}" type="pres">
      <dgm:prSet presAssocID="{CCBA09EB-F6B3-5C47-A42E-8333F73CA776}" presName="node" presStyleLbl="node1" presStyleIdx="4" presStyleCnt="6" custAng="0" custScaleX="178687" custScaleY="97845" custRadScaleRad="171695" custRadScaleInc="33145">
        <dgm:presLayoutVars>
          <dgm:bulletEnabled val="1"/>
        </dgm:presLayoutVars>
      </dgm:prSet>
      <dgm:spPr/>
    </dgm:pt>
    <dgm:pt modelId="{EB334FAA-9074-7243-972F-120B55108DCD}" type="pres">
      <dgm:prSet presAssocID="{557BD26C-BD90-534E-9D22-54932022511A}" presName="sibTrans" presStyleLbl="sibTrans2D1" presStyleIdx="4" presStyleCnt="6" custLinFactNeighborX="-19833" custLinFactNeighborY="3638"/>
      <dgm:spPr/>
    </dgm:pt>
    <dgm:pt modelId="{F31BAD61-23F4-0A4E-959C-F4A2F4DC231C}" type="pres">
      <dgm:prSet presAssocID="{557BD26C-BD90-534E-9D22-54932022511A}" presName="connectorText" presStyleLbl="sibTrans2D1" presStyleIdx="4" presStyleCnt="6"/>
      <dgm:spPr/>
    </dgm:pt>
    <dgm:pt modelId="{0460F86D-A54F-7E43-855B-916A41191226}" type="pres">
      <dgm:prSet presAssocID="{6352CC8C-604F-DF46-84B0-4B2D486DED6C}" presName="node" presStyleLbl="node1" presStyleIdx="5" presStyleCnt="6" custAng="0" custScaleX="190586" custScaleY="97670" custRadScaleRad="165665" custRadScaleInc="-39011">
        <dgm:presLayoutVars>
          <dgm:bulletEnabled val="1"/>
        </dgm:presLayoutVars>
      </dgm:prSet>
      <dgm:spPr/>
    </dgm:pt>
    <dgm:pt modelId="{AB5E9192-4957-404F-98CF-07DCC791F567}" type="pres">
      <dgm:prSet presAssocID="{0CA9DFE9-B3FA-3E4E-A01B-2083668EB20C}" presName="sibTrans" presStyleLbl="sibTrans2D1" presStyleIdx="5" presStyleCnt="6" custFlipVert="1" custFlipHor="1" custScaleX="6728" custScaleY="7907" custLinFactX="-100000" custLinFactY="-172821" custLinFactNeighborX="-191235" custLinFactNeighborY="-200000"/>
      <dgm:spPr/>
    </dgm:pt>
    <dgm:pt modelId="{B3E71103-E48D-4E47-9C90-2CBA2C02CB6D}" type="pres">
      <dgm:prSet presAssocID="{0CA9DFE9-B3FA-3E4E-A01B-2083668EB20C}" presName="connectorText" presStyleLbl="sibTrans2D1" presStyleIdx="5" presStyleCnt="6"/>
      <dgm:spPr/>
    </dgm:pt>
  </dgm:ptLst>
  <dgm:cxnLst>
    <dgm:cxn modelId="{90284401-C106-E54C-B2FF-DB70C2B9C685}" srcId="{D9C520FC-8E94-4C4E-BAEA-0D645C1B760F}" destId="{666911AC-52C3-4546-BB8D-CE729DDB4DDC}" srcOrd="3" destOrd="0" parTransId="{F3DBF502-2511-6444-ADCF-8CDAE3DA729B}" sibTransId="{63686F52-0A1A-2948-B384-B644328A17EE}"/>
    <dgm:cxn modelId="{2D3F7208-D357-EC4C-ACFC-3293D281E469}" type="presOf" srcId="{CCBA09EB-F6B3-5C47-A42E-8333F73CA776}" destId="{F2E86690-114D-BD41-992D-EFACCB8B5E6C}" srcOrd="0" destOrd="0" presId="urn:microsoft.com/office/officeart/2005/8/layout/cycle2"/>
    <dgm:cxn modelId="{DAF5F419-02BC-3441-A058-40A3526707BE}" type="presOf" srcId="{63686F52-0A1A-2948-B384-B644328A17EE}" destId="{E051C2D9-7A6F-0148-99FD-ADF88A57BE7C}" srcOrd="0" destOrd="0" presId="urn:microsoft.com/office/officeart/2005/8/layout/cycle2"/>
    <dgm:cxn modelId="{972A9A20-FFC6-1D4C-BAE0-A40EF57A6A7A}" srcId="{D9C520FC-8E94-4C4E-BAEA-0D645C1B760F}" destId="{C4077EF1-9819-E744-8E6F-75EC478268D3}" srcOrd="1" destOrd="0" parTransId="{AD362E40-C1FD-9B4C-9023-546A2E967261}" sibTransId="{CCD04818-7F7B-E347-A595-052DFDAD91A3}"/>
    <dgm:cxn modelId="{EE2EF926-82FF-DA4D-AA08-F3BC63F3417B}" type="presOf" srcId="{557BD26C-BD90-534E-9D22-54932022511A}" destId="{F31BAD61-23F4-0A4E-959C-F4A2F4DC231C}" srcOrd="1" destOrd="0" presId="urn:microsoft.com/office/officeart/2005/8/layout/cycle2"/>
    <dgm:cxn modelId="{644AD827-FB87-C54D-A533-8E5651349DA1}" type="presOf" srcId="{9341DE1E-A87B-864C-81FD-963501FF95CA}" destId="{4B3D4A87-31EA-C143-B790-5043335881A0}" srcOrd="1" destOrd="0" presId="urn:microsoft.com/office/officeart/2005/8/layout/cycle2"/>
    <dgm:cxn modelId="{768D7628-6810-D743-A58D-65719C84681C}" type="presOf" srcId="{9341DE1E-A87B-864C-81FD-963501FF95CA}" destId="{1A5BACC1-B23E-C042-8FBA-3C40EDD43C5E}" srcOrd="0" destOrd="0" presId="urn:microsoft.com/office/officeart/2005/8/layout/cycle2"/>
    <dgm:cxn modelId="{40845D36-75DE-F740-936B-00D1E6227DAD}" type="presOf" srcId="{6352CC8C-604F-DF46-84B0-4B2D486DED6C}" destId="{0460F86D-A54F-7E43-855B-916A41191226}" srcOrd="0" destOrd="0" presId="urn:microsoft.com/office/officeart/2005/8/layout/cycle2"/>
    <dgm:cxn modelId="{C36C2A42-AD86-E649-B8AA-0B5E5F7BFAA7}" type="presOf" srcId="{B52C93ED-15B6-714D-8D53-02871CD91E5C}" destId="{588C5F15-CE96-6941-91C3-CDA3D69B7E13}" srcOrd="1" destOrd="0" presId="urn:microsoft.com/office/officeart/2005/8/layout/cycle2"/>
    <dgm:cxn modelId="{DE627D6D-CA9A-7543-ACD8-5CB7768CAE0E}" type="presOf" srcId="{2FBBBDE9-E58B-F542-A7F8-2995223608D3}" destId="{57B78CEA-3E09-9548-A119-7E3BBF5F22D6}" srcOrd="0" destOrd="0" presId="urn:microsoft.com/office/officeart/2005/8/layout/cycle2"/>
    <dgm:cxn modelId="{AB644B6E-DEB4-DC4E-9112-B315E7D98808}" type="presOf" srcId="{B52C93ED-15B6-714D-8D53-02871CD91E5C}" destId="{4ADA1616-CF2A-CA43-9CAB-89930C1F47B7}" srcOrd="0" destOrd="0" presId="urn:microsoft.com/office/officeart/2005/8/layout/cycle2"/>
    <dgm:cxn modelId="{3AC49276-1894-B24E-B656-9BEAFC1E1B49}" type="presOf" srcId="{0CA9DFE9-B3FA-3E4E-A01B-2083668EB20C}" destId="{B3E71103-E48D-4E47-9C90-2CBA2C02CB6D}" srcOrd="1" destOrd="0" presId="urn:microsoft.com/office/officeart/2005/8/layout/cycle2"/>
    <dgm:cxn modelId="{8DC89077-6619-944A-AE0D-27C8C6E4FEEB}" type="presOf" srcId="{0CA9DFE9-B3FA-3E4E-A01B-2083668EB20C}" destId="{AB5E9192-4957-404F-98CF-07DCC791F567}" srcOrd="0" destOrd="0" presId="urn:microsoft.com/office/officeart/2005/8/layout/cycle2"/>
    <dgm:cxn modelId="{91474686-80D7-6E42-9FD6-9065D282F4DE}" type="presOf" srcId="{C4077EF1-9819-E744-8E6F-75EC478268D3}" destId="{79F65912-4800-AC48-945F-FAA277256990}" srcOrd="0" destOrd="0" presId="urn:microsoft.com/office/officeart/2005/8/layout/cycle2"/>
    <dgm:cxn modelId="{F9FC9897-DB2B-1942-8F96-74DE8BC30F59}" type="presOf" srcId="{666911AC-52C3-4546-BB8D-CE729DDB4DDC}" destId="{298AA73B-FEED-5243-A623-038B5288657A}" srcOrd="0" destOrd="0" presId="urn:microsoft.com/office/officeart/2005/8/layout/cycle2"/>
    <dgm:cxn modelId="{D6D2269B-BA01-CC4A-A1EE-C3D235A5C05B}" type="presOf" srcId="{CCD04818-7F7B-E347-A595-052DFDAD91A3}" destId="{F5980E18-DBC3-E340-BF21-D15606FCE0E4}" srcOrd="1" destOrd="0" presId="urn:microsoft.com/office/officeart/2005/8/layout/cycle2"/>
    <dgm:cxn modelId="{A248499E-B12D-E14C-9360-BCC063D44E47}" srcId="{D9C520FC-8E94-4C4E-BAEA-0D645C1B760F}" destId="{2FBBBDE9-E58B-F542-A7F8-2995223608D3}" srcOrd="0" destOrd="0" parTransId="{FA7C2D17-8558-D54B-9685-08BE56680307}" sibTransId="{9341DE1E-A87B-864C-81FD-963501FF95CA}"/>
    <dgm:cxn modelId="{35BE50A1-1D1F-6C4F-8B3F-A3ACEAE73927}" type="presOf" srcId="{63686F52-0A1A-2948-B384-B644328A17EE}" destId="{C3F71956-9604-1045-96E6-789C906F1CF0}" srcOrd="1" destOrd="0" presId="urn:microsoft.com/office/officeart/2005/8/layout/cycle2"/>
    <dgm:cxn modelId="{6A44D4A4-1092-4649-9D07-30BAC9AB1531}" type="presOf" srcId="{D9C520FC-8E94-4C4E-BAEA-0D645C1B760F}" destId="{6A76835E-D7E5-1F46-B488-BDD78CE7E0A4}" srcOrd="0" destOrd="0" presId="urn:microsoft.com/office/officeart/2005/8/layout/cycle2"/>
    <dgm:cxn modelId="{6FF578BC-0031-754C-AF6D-A901F2A36598}" srcId="{D9C520FC-8E94-4C4E-BAEA-0D645C1B760F}" destId="{6352CC8C-604F-DF46-84B0-4B2D486DED6C}" srcOrd="5" destOrd="0" parTransId="{FAD02C73-A8BA-1A44-BDAA-7F4354D5A40C}" sibTransId="{0CA9DFE9-B3FA-3E4E-A01B-2083668EB20C}"/>
    <dgm:cxn modelId="{41F486DC-E835-6744-B748-2BA4DB86ACAD}" type="presOf" srcId="{81D80F2E-738E-8D4B-A6F7-F19E2A7704BD}" destId="{5ABE0AF2-6612-5F42-B0F9-84F0C67A3D3A}" srcOrd="0" destOrd="0" presId="urn:microsoft.com/office/officeart/2005/8/layout/cycle2"/>
    <dgm:cxn modelId="{CDE401DE-466C-D04B-BF44-EA25DADF4297}" type="presOf" srcId="{557BD26C-BD90-534E-9D22-54932022511A}" destId="{EB334FAA-9074-7243-972F-120B55108DCD}" srcOrd="0" destOrd="0" presId="urn:microsoft.com/office/officeart/2005/8/layout/cycle2"/>
    <dgm:cxn modelId="{94086EF2-FA69-C443-B0E6-C78B86B01D3F}" srcId="{D9C520FC-8E94-4C4E-BAEA-0D645C1B760F}" destId="{81D80F2E-738E-8D4B-A6F7-F19E2A7704BD}" srcOrd="2" destOrd="0" parTransId="{C3ABCEDC-996F-9F45-BA5F-E8E99343ABE5}" sibTransId="{B52C93ED-15B6-714D-8D53-02871CD91E5C}"/>
    <dgm:cxn modelId="{D13805F7-68D4-8E4B-8D8D-949FEC5B61DB}" srcId="{D9C520FC-8E94-4C4E-BAEA-0D645C1B760F}" destId="{CCBA09EB-F6B3-5C47-A42E-8333F73CA776}" srcOrd="4" destOrd="0" parTransId="{F575DCC0-6846-764E-9EE4-856A37F121FD}" sibTransId="{557BD26C-BD90-534E-9D22-54932022511A}"/>
    <dgm:cxn modelId="{4F18FAFF-FD38-A147-BEE1-DA69BB2F0D45}" type="presOf" srcId="{CCD04818-7F7B-E347-A595-052DFDAD91A3}" destId="{9B16E31B-C188-3748-8FD2-73E7BFDA5588}" srcOrd="0" destOrd="0" presId="urn:microsoft.com/office/officeart/2005/8/layout/cycle2"/>
    <dgm:cxn modelId="{5BBC6FEC-51DB-874B-A2D2-85D8C674E0A1}" type="presParOf" srcId="{6A76835E-D7E5-1F46-B488-BDD78CE7E0A4}" destId="{57B78CEA-3E09-9548-A119-7E3BBF5F22D6}" srcOrd="0" destOrd="0" presId="urn:microsoft.com/office/officeart/2005/8/layout/cycle2"/>
    <dgm:cxn modelId="{87DE5863-2E62-EF4F-87FB-5CBAA4BF5750}" type="presParOf" srcId="{6A76835E-D7E5-1F46-B488-BDD78CE7E0A4}" destId="{1A5BACC1-B23E-C042-8FBA-3C40EDD43C5E}" srcOrd="1" destOrd="0" presId="urn:microsoft.com/office/officeart/2005/8/layout/cycle2"/>
    <dgm:cxn modelId="{4D95F367-CB20-DB46-9653-42BC69D48459}" type="presParOf" srcId="{1A5BACC1-B23E-C042-8FBA-3C40EDD43C5E}" destId="{4B3D4A87-31EA-C143-B790-5043335881A0}" srcOrd="0" destOrd="0" presId="urn:microsoft.com/office/officeart/2005/8/layout/cycle2"/>
    <dgm:cxn modelId="{4C234289-B29E-A94A-80B3-F9529EDFA1FD}" type="presParOf" srcId="{6A76835E-D7E5-1F46-B488-BDD78CE7E0A4}" destId="{79F65912-4800-AC48-945F-FAA277256990}" srcOrd="2" destOrd="0" presId="urn:microsoft.com/office/officeart/2005/8/layout/cycle2"/>
    <dgm:cxn modelId="{D760B190-BE94-9445-B77D-6BFBCA676EB8}" type="presParOf" srcId="{6A76835E-D7E5-1F46-B488-BDD78CE7E0A4}" destId="{9B16E31B-C188-3748-8FD2-73E7BFDA5588}" srcOrd="3" destOrd="0" presId="urn:microsoft.com/office/officeart/2005/8/layout/cycle2"/>
    <dgm:cxn modelId="{52EE9D82-2324-004E-8A03-00006B54BE12}" type="presParOf" srcId="{9B16E31B-C188-3748-8FD2-73E7BFDA5588}" destId="{F5980E18-DBC3-E340-BF21-D15606FCE0E4}" srcOrd="0" destOrd="0" presId="urn:microsoft.com/office/officeart/2005/8/layout/cycle2"/>
    <dgm:cxn modelId="{CE6D8E45-23ED-5847-8BA5-CFFB8C0CAAB0}" type="presParOf" srcId="{6A76835E-D7E5-1F46-B488-BDD78CE7E0A4}" destId="{5ABE0AF2-6612-5F42-B0F9-84F0C67A3D3A}" srcOrd="4" destOrd="0" presId="urn:microsoft.com/office/officeart/2005/8/layout/cycle2"/>
    <dgm:cxn modelId="{7364BC71-2FA2-864A-8FC4-FEE53B570EC4}" type="presParOf" srcId="{6A76835E-D7E5-1F46-B488-BDD78CE7E0A4}" destId="{4ADA1616-CF2A-CA43-9CAB-89930C1F47B7}" srcOrd="5" destOrd="0" presId="urn:microsoft.com/office/officeart/2005/8/layout/cycle2"/>
    <dgm:cxn modelId="{8FE71A91-C6AC-8841-99B3-6E5085C9870D}" type="presParOf" srcId="{4ADA1616-CF2A-CA43-9CAB-89930C1F47B7}" destId="{588C5F15-CE96-6941-91C3-CDA3D69B7E13}" srcOrd="0" destOrd="0" presId="urn:microsoft.com/office/officeart/2005/8/layout/cycle2"/>
    <dgm:cxn modelId="{564CFA5F-F8ED-5842-873F-5C58BA6E16F2}" type="presParOf" srcId="{6A76835E-D7E5-1F46-B488-BDD78CE7E0A4}" destId="{298AA73B-FEED-5243-A623-038B5288657A}" srcOrd="6" destOrd="0" presId="urn:microsoft.com/office/officeart/2005/8/layout/cycle2"/>
    <dgm:cxn modelId="{38090C01-E339-5444-BDE9-10B9889CC720}" type="presParOf" srcId="{6A76835E-D7E5-1F46-B488-BDD78CE7E0A4}" destId="{E051C2D9-7A6F-0148-99FD-ADF88A57BE7C}" srcOrd="7" destOrd="0" presId="urn:microsoft.com/office/officeart/2005/8/layout/cycle2"/>
    <dgm:cxn modelId="{2257F1CD-6535-EA49-A78A-EE869838E683}" type="presParOf" srcId="{E051C2D9-7A6F-0148-99FD-ADF88A57BE7C}" destId="{C3F71956-9604-1045-96E6-789C906F1CF0}" srcOrd="0" destOrd="0" presId="urn:microsoft.com/office/officeart/2005/8/layout/cycle2"/>
    <dgm:cxn modelId="{854D3AC1-28EC-1549-BBC5-5276123DEE54}" type="presParOf" srcId="{6A76835E-D7E5-1F46-B488-BDD78CE7E0A4}" destId="{F2E86690-114D-BD41-992D-EFACCB8B5E6C}" srcOrd="8" destOrd="0" presId="urn:microsoft.com/office/officeart/2005/8/layout/cycle2"/>
    <dgm:cxn modelId="{60412F21-C324-9D44-99C1-9EC1D9F01BDB}" type="presParOf" srcId="{6A76835E-D7E5-1F46-B488-BDD78CE7E0A4}" destId="{EB334FAA-9074-7243-972F-120B55108DCD}" srcOrd="9" destOrd="0" presId="urn:microsoft.com/office/officeart/2005/8/layout/cycle2"/>
    <dgm:cxn modelId="{10341A68-E85D-1947-9026-D7141F5879D4}" type="presParOf" srcId="{EB334FAA-9074-7243-972F-120B55108DCD}" destId="{F31BAD61-23F4-0A4E-959C-F4A2F4DC231C}" srcOrd="0" destOrd="0" presId="urn:microsoft.com/office/officeart/2005/8/layout/cycle2"/>
    <dgm:cxn modelId="{D17BF23A-9BC9-2746-996B-CDCE16D07980}" type="presParOf" srcId="{6A76835E-D7E5-1F46-B488-BDD78CE7E0A4}" destId="{0460F86D-A54F-7E43-855B-916A41191226}" srcOrd="10" destOrd="0" presId="urn:microsoft.com/office/officeart/2005/8/layout/cycle2"/>
    <dgm:cxn modelId="{A7AEC6ED-9629-1043-BA07-66CC7CE5D51E}" type="presParOf" srcId="{6A76835E-D7E5-1F46-B488-BDD78CE7E0A4}" destId="{AB5E9192-4957-404F-98CF-07DCC791F567}" srcOrd="11" destOrd="0" presId="urn:microsoft.com/office/officeart/2005/8/layout/cycle2"/>
    <dgm:cxn modelId="{DA8779C7-38DE-F04D-A1DA-8C59226BF501}" type="presParOf" srcId="{AB5E9192-4957-404F-98CF-07DCC791F567}" destId="{B3E71103-E48D-4E47-9C90-2CBA2C02CB6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520FC-8E94-4C4E-BAEA-0D645C1B760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BDE9-E58B-F542-A7F8-299522360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r>
            <a:rPr lang="en-US" sz="20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gm:t>
    </dgm:pt>
    <dgm:pt modelId="{FA7C2D17-8558-D54B-9685-08BE56680307}" type="parTrans" cxnId="{A248499E-B12D-E14C-9360-BCC063D44E47}">
      <dgm:prSet/>
      <dgm:spPr/>
      <dgm:t>
        <a:bodyPr/>
        <a:lstStyle/>
        <a:p>
          <a:endParaRPr lang="en-US"/>
        </a:p>
      </dgm:t>
    </dgm:pt>
    <dgm:pt modelId="{9341DE1E-A87B-864C-81FD-963501FF95CA}" type="sibTrans" cxnId="{A248499E-B12D-E14C-9360-BCC063D44E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352CC8C-604F-DF46-84B0-4B2D486DED6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  <a:effectLst>
          <a:softEdge rad="0"/>
        </a:effectLst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gm:t>
    </dgm:pt>
    <dgm:pt modelId="{FAD02C73-A8BA-1A44-BDAA-7F4354D5A40C}" type="parTrans" cxnId="{6FF578BC-0031-754C-AF6D-A901F2A36598}">
      <dgm:prSet/>
      <dgm:spPr/>
      <dgm:t>
        <a:bodyPr/>
        <a:lstStyle/>
        <a:p>
          <a:endParaRPr lang="en-US"/>
        </a:p>
      </dgm:t>
    </dgm:pt>
    <dgm:pt modelId="{0CA9DFE9-B3FA-3E4E-A01B-2083668EB20C}" type="sibTrans" cxnId="{6FF578BC-0031-754C-AF6D-A901F2A365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CBA09EB-F6B3-5C47-A42E-8333F73CA776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gm:t>
    </dgm:pt>
    <dgm:pt modelId="{F575DCC0-6846-764E-9EE4-856A37F121FD}" type="parTrans" cxnId="{D13805F7-68D4-8E4B-8D8D-949FEC5B61DB}">
      <dgm:prSet/>
      <dgm:spPr/>
      <dgm:t>
        <a:bodyPr/>
        <a:lstStyle/>
        <a:p>
          <a:endParaRPr lang="en-US"/>
        </a:p>
      </dgm:t>
    </dgm:pt>
    <dgm:pt modelId="{557BD26C-BD90-534E-9D22-54932022511A}" type="sibTrans" cxnId="{D13805F7-68D4-8E4B-8D8D-949FEC5B61D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6911AC-52C3-4546-BB8D-CE729DDB4DD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gm:t>
    </dgm:pt>
    <dgm:pt modelId="{F3DBF502-2511-6444-ADCF-8CDAE3DA729B}" type="parTrans" cxnId="{90284401-C106-E54C-B2FF-DB70C2B9C685}">
      <dgm:prSet/>
      <dgm:spPr/>
      <dgm:t>
        <a:bodyPr/>
        <a:lstStyle/>
        <a:p>
          <a:endParaRPr lang="en-US"/>
        </a:p>
      </dgm:t>
    </dgm:pt>
    <dgm:pt modelId="{63686F52-0A1A-2948-B384-B644328A17EE}" type="sibTrans" cxnId="{90284401-C106-E54C-B2FF-DB70C2B9C68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D80F2E-738E-8D4B-A6F7-F19E2A7704B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gm:t>
    </dgm:pt>
    <dgm:pt modelId="{C3ABCEDC-996F-9F45-BA5F-E8E99343ABE5}" type="parTrans" cxnId="{94086EF2-FA69-C443-B0E6-C78B86B01D3F}">
      <dgm:prSet/>
      <dgm:spPr/>
      <dgm:t>
        <a:bodyPr/>
        <a:lstStyle/>
        <a:p>
          <a:endParaRPr lang="en-US"/>
        </a:p>
      </dgm:t>
    </dgm:pt>
    <dgm:pt modelId="{B52C93ED-15B6-714D-8D53-02871CD91E5C}" type="sibTrans" cxnId="{94086EF2-FA69-C443-B0E6-C78B86B01D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077EF1-9819-E744-8E6F-75EC478268D3}">
      <dgm:prSet phldrT="[Text]" custT="1"/>
      <dgm:spPr>
        <a:solidFill>
          <a:srgbClr val="005C0C"/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gm:t>
    </dgm:pt>
    <dgm:pt modelId="{AD362E40-C1FD-9B4C-9023-546A2E967261}" type="parTrans" cxnId="{972A9A20-FFC6-1D4C-BAE0-A40EF57A6A7A}">
      <dgm:prSet/>
      <dgm:spPr/>
      <dgm:t>
        <a:bodyPr/>
        <a:lstStyle/>
        <a:p>
          <a:endParaRPr lang="en-US"/>
        </a:p>
      </dgm:t>
    </dgm:pt>
    <dgm:pt modelId="{CCD04818-7F7B-E347-A595-052DFDAD91A3}" type="sibTrans" cxnId="{972A9A20-FFC6-1D4C-BAE0-A40EF57A6A7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76835E-D7E5-1F46-B488-BDD78CE7E0A4}" type="pres">
      <dgm:prSet presAssocID="{D9C520FC-8E94-4C4E-BAEA-0D645C1B760F}" presName="cycle" presStyleCnt="0">
        <dgm:presLayoutVars>
          <dgm:dir/>
          <dgm:resizeHandles val="exact"/>
        </dgm:presLayoutVars>
      </dgm:prSet>
      <dgm:spPr/>
    </dgm:pt>
    <dgm:pt modelId="{57B78CEA-3E09-9548-A119-7E3BBF5F22D6}" type="pres">
      <dgm:prSet presAssocID="{2FBBBDE9-E58B-F542-A7F8-2995223608D3}" presName="node" presStyleLbl="node1" presStyleIdx="0" presStyleCnt="6" custScaleX="190586" custScaleY="97845" custRadScaleRad="97173" custRadScaleInc="-927">
        <dgm:presLayoutVars>
          <dgm:bulletEnabled val="1"/>
        </dgm:presLayoutVars>
      </dgm:prSet>
      <dgm:spPr/>
    </dgm:pt>
    <dgm:pt modelId="{1A5BACC1-B23E-C042-8FBA-3C40EDD43C5E}" type="pres">
      <dgm:prSet presAssocID="{9341DE1E-A87B-864C-81FD-963501FF95CA}" presName="sibTrans" presStyleLbl="sibTrans2D1" presStyleIdx="0" presStyleCnt="6" custLinFactNeighborX="21773" custLinFactNeighborY="-20626"/>
      <dgm:spPr/>
    </dgm:pt>
    <dgm:pt modelId="{4B3D4A87-31EA-C143-B790-5043335881A0}" type="pres">
      <dgm:prSet presAssocID="{9341DE1E-A87B-864C-81FD-963501FF95CA}" presName="connectorText" presStyleLbl="sibTrans2D1" presStyleIdx="0" presStyleCnt="6"/>
      <dgm:spPr/>
    </dgm:pt>
    <dgm:pt modelId="{79F65912-4800-AC48-945F-FAA277256990}" type="pres">
      <dgm:prSet presAssocID="{C4077EF1-9819-E744-8E6F-75EC478268D3}" presName="node" presStyleLbl="node1" presStyleIdx="1" presStyleCnt="6" custAng="0" custScaleX="190586" custScaleY="111550" custRadScaleRad="167697" custRadScaleInc="41564">
        <dgm:presLayoutVars>
          <dgm:bulletEnabled val="1"/>
        </dgm:presLayoutVars>
      </dgm:prSet>
      <dgm:spPr/>
    </dgm:pt>
    <dgm:pt modelId="{9B16E31B-C188-3748-8FD2-73E7BFDA5588}" type="pres">
      <dgm:prSet presAssocID="{CCD04818-7F7B-E347-A595-052DFDAD91A3}" presName="sibTrans" presStyleLbl="sibTrans2D1" presStyleIdx="1" presStyleCnt="6" custLinFactNeighborX="-1" custLinFactNeighborY="15951"/>
      <dgm:spPr/>
    </dgm:pt>
    <dgm:pt modelId="{F5980E18-DBC3-E340-BF21-D15606FCE0E4}" type="pres">
      <dgm:prSet presAssocID="{CCD04818-7F7B-E347-A595-052DFDAD91A3}" presName="connectorText" presStyleLbl="sibTrans2D1" presStyleIdx="1" presStyleCnt="6"/>
      <dgm:spPr/>
    </dgm:pt>
    <dgm:pt modelId="{5ABE0AF2-6612-5F42-B0F9-84F0C67A3D3A}" type="pres">
      <dgm:prSet presAssocID="{81D80F2E-738E-8D4B-A6F7-F19E2A7704BD}" presName="node" presStyleLbl="node1" presStyleIdx="2" presStyleCnt="6" custAng="0" custScaleX="190586" custScaleY="97845" custRadScaleRad="158858" custRadScaleInc="-35031">
        <dgm:presLayoutVars>
          <dgm:bulletEnabled val="1"/>
        </dgm:presLayoutVars>
      </dgm:prSet>
      <dgm:spPr/>
    </dgm:pt>
    <dgm:pt modelId="{4ADA1616-CF2A-CA43-9CAB-89930C1F47B7}" type="pres">
      <dgm:prSet presAssocID="{B52C93ED-15B6-714D-8D53-02871CD91E5C}" presName="sibTrans" presStyleLbl="sibTrans2D1" presStyleIdx="2" presStyleCnt="6" custLinFactNeighborX="45892" custLinFactNeighborY="71047"/>
      <dgm:spPr/>
    </dgm:pt>
    <dgm:pt modelId="{588C5F15-CE96-6941-91C3-CDA3D69B7E13}" type="pres">
      <dgm:prSet presAssocID="{B52C93ED-15B6-714D-8D53-02871CD91E5C}" presName="connectorText" presStyleLbl="sibTrans2D1" presStyleIdx="2" presStyleCnt="6"/>
      <dgm:spPr/>
    </dgm:pt>
    <dgm:pt modelId="{298AA73B-FEED-5243-A623-038B5288657A}" type="pres">
      <dgm:prSet presAssocID="{666911AC-52C3-4546-BB8D-CE729DDB4DDC}" presName="node" presStyleLbl="node1" presStyleIdx="3" presStyleCnt="6" custScaleX="209343" custScaleY="97845" custRadScaleRad="100479" custRadScaleInc="-6370">
        <dgm:presLayoutVars>
          <dgm:bulletEnabled val="1"/>
        </dgm:presLayoutVars>
      </dgm:prSet>
      <dgm:spPr/>
    </dgm:pt>
    <dgm:pt modelId="{E051C2D9-7A6F-0148-99FD-ADF88A57BE7C}" type="pres">
      <dgm:prSet presAssocID="{63686F52-0A1A-2948-B384-B644328A17EE}" presName="sibTrans" presStyleLbl="sibTrans2D1" presStyleIdx="3" presStyleCnt="6" custLinFactNeighborX="-32722" custLinFactNeighborY="36670"/>
      <dgm:spPr/>
    </dgm:pt>
    <dgm:pt modelId="{C3F71956-9604-1045-96E6-789C906F1CF0}" type="pres">
      <dgm:prSet presAssocID="{63686F52-0A1A-2948-B384-B644328A17EE}" presName="connectorText" presStyleLbl="sibTrans2D1" presStyleIdx="3" presStyleCnt="6"/>
      <dgm:spPr/>
    </dgm:pt>
    <dgm:pt modelId="{F2E86690-114D-BD41-992D-EFACCB8B5E6C}" type="pres">
      <dgm:prSet presAssocID="{CCBA09EB-F6B3-5C47-A42E-8333F73CA776}" presName="node" presStyleLbl="node1" presStyleIdx="4" presStyleCnt="6" custAng="0" custScaleX="178687" custScaleY="97845" custRadScaleRad="171695" custRadScaleInc="33145">
        <dgm:presLayoutVars>
          <dgm:bulletEnabled val="1"/>
        </dgm:presLayoutVars>
      </dgm:prSet>
      <dgm:spPr/>
    </dgm:pt>
    <dgm:pt modelId="{EB334FAA-9074-7243-972F-120B55108DCD}" type="pres">
      <dgm:prSet presAssocID="{557BD26C-BD90-534E-9D22-54932022511A}" presName="sibTrans" presStyleLbl="sibTrans2D1" presStyleIdx="4" presStyleCnt="6" custLinFactNeighborX="-19833" custLinFactNeighborY="3638"/>
      <dgm:spPr/>
    </dgm:pt>
    <dgm:pt modelId="{F31BAD61-23F4-0A4E-959C-F4A2F4DC231C}" type="pres">
      <dgm:prSet presAssocID="{557BD26C-BD90-534E-9D22-54932022511A}" presName="connectorText" presStyleLbl="sibTrans2D1" presStyleIdx="4" presStyleCnt="6"/>
      <dgm:spPr/>
    </dgm:pt>
    <dgm:pt modelId="{0460F86D-A54F-7E43-855B-916A41191226}" type="pres">
      <dgm:prSet presAssocID="{6352CC8C-604F-DF46-84B0-4B2D486DED6C}" presName="node" presStyleLbl="node1" presStyleIdx="5" presStyleCnt="6" custAng="0" custScaleX="190586" custScaleY="97670" custRadScaleRad="165665" custRadScaleInc="-39011">
        <dgm:presLayoutVars>
          <dgm:bulletEnabled val="1"/>
        </dgm:presLayoutVars>
      </dgm:prSet>
      <dgm:spPr/>
    </dgm:pt>
    <dgm:pt modelId="{AB5E9192-4957-404F-98CF-07DCC791F567}" type="pres">
      <dgm:prSet presAssocID="{0CA9DFE9-B3FA-3E4E-A01B-2083668EB20C}" presName="sibTrans" presStyleLbl="sibTrans2D1" presStyleIdx="5" presStyleCnt="6" custFlipVert="1" custFlipHor="1" custScaleX="6728" custScaleY="7907" custLinFactX="-100000" custLinFactY="-172821" custLinFactNeighborX="-191235" custLinFactNeighborY="-200000"/>
      <dgm:spPr/>
    </dgm:pt>
    <dgm:pt modelId="{B3E71103-E48D-4E47-9C90-2CBA2C02CB6D}" type="pres">
      <dgm:prSet presAssocID="{0CA9DFE9-B3FA-3E4E-A01B-2083668EB20C}" presName="connectorText" presStyleLbl="sibTrans2D1" presStyleIdx="5" presStyleCnt="6"/>
      <dgm:spPr/>
    </dgm:pt>
  </dgm:ptLst>
  <dgm:cxnLst>
    <dgm:cxn modelId="{90284401-C106-E54C-B2FF-DB70C2B9C685}" srcId="{D9C520FC-8E94-4C4E-BAEA-0D645C1B760F}" destId="{666911AC-52C3-4546-BB8D-CE729DDB4DDC}" srcOrd="3" destOrd="0" parTransId="{F3DBF502-2511-6444-ADCF-8CDAE3DA729B}" sibTransId="{63686F52-0A1A-2948-B384-B644328A17EE}"/>
    <dgm:cxn modelId="{2D3F7208-D357-EC4C-ACFC-3293D281E469}" type="presOf" srcId="{CCBA09EB-F6B3-5C47-A42E-8333F73CA776}" destId="{F2E86690-114D-BD41-992D-EFACCB8B5E6C}" srcOrd="0" destOrd="0" presId="urn:microsoft.com/office/officeart/2005/8/layout/cycle2"/>
    <dgm:cxn modelId="{DAF5F419-02BC-3441-A058-40A3526707BE}" type="presOf" srcId="{63686F52-0A1A-2948-B384-B644328A17EE}" destId="{E051C2D9-7A6F-0148-99FD-ADF88A57BE7C}" srcOrd="0" destOrd="0" presId="urn:microsoft.com/office/officeart/2005/8/layout/cycle2"/>
    <dgm:cxn modelId="{972A9A20-FFC6-1D4C-BAE0-A40EF57A6A7A}" srcId="{D9C520FC-8E94-4C4E-BAEA-0D645C1B760F}" destId="{C4077EF1-9819-E744-8E6F-75EC478268D3}" srcOrd="1" destOrd="0" parTransId="{AD362E40-C1FD-9B4C-9023-546A2E967261}" sibTransId="{CCD04818-7F7B-E347-A595-052DFDAD91A3}"/>
    <dgm:cxn modelId="{EE2EF926-82FF-DA4D-AA08-F3BC63F3417B}" type="presOf" srcId="{557BD26C-BD90-534E-9D22-54932022511A}" destId="{F31BAD61-23F4-0A4E-959C-F4A2F4DC231C}" srcOrd="1" destOrd="0" presId="urn:microsoft.com/office/officeart/2005/8/layout/cycle2"/>
    <dgm:cxn modelId="{644AD827-FB87-C54D-A533-8E5651349DA1}" type="presOf" srcId="{9341DE1E-A87B-864C-81FD-963501FF95CA}" destId="{4B3D4A87-31EA-C143-B790-5043335881A0}" srcOrd="1" destOrd="0" presId="urn:microsoft.com/office/officeart/2005/8/layout/cycle2"/>
    <dgm:cxn modelId="{768D7628-6810-D743-A58D-65719C84681C}" type="presOf" srcId="{9341DE1E-A87B-864C-81FD-963501FF95CA}" destId="{1A5BACC1-B23E-C042-8FBA-3C40EDD43C5E}" srcOrd="0" destOrd="0" presId="urn:microsoft.com/office/officeart/2005/8/layout/cycle2"/>
    <dgm:cxn modelId="{40845D36-75DE-F740-936B-00D1E6227DAD}" type="presOf" srcId="{6352CC8C-604F-DF46-84B0-4B2D486DED6C}" destId="{0460F86D-A54F-7E43-855B-916A41191226}" srcOrd="0" destOrd="0" presId="urn:microsoft.com/office/officeart/2005/8/layout/cycle2"/>
    <dgm:cxn modelId="{C36C2A42-AD86-E649-B8AA-0B5E5F7BFAA7}" type="presOf" srcId="{B52C93ED-15B6-714D-8D53-02871CD91E5C}" destId="{588C5F15-CE96-6941-91C3-CDA3D69B7E13}" srcOrd="1" destOrd="0" presId="urn:microsoft.com/office/officeart/2005/8/layout/cycle2"/>
    <dgm:cxn modelId="{DE627D6D-CA9A-7543-ACD8-5CB7768CAE0E}" type="presOf" srcId="{2FBBBDE9-E58B-F542-A7F8-2995223608D3}" destId="{57B78CEA-3E09-9548-A119-7E3BBF5F22D6}" srcOrd="0" destOrd="0" presId="urn:microsoft.com/office/officeart/2005/8/layout/cycle2"/>
    <dgm:cxn modelId="{AB644B6E-DEB4-DC4E-9112-B315E7D98808}" type="presOf" srcId="{B52C93ED-15B6-714D-8D53-02871CD91E5C}" destId="{4ADA1616-CF2A-CA43-9CAB-89930C1F47B7}" srcOrd="0" destOrd="0" presId="urn:microsoft.com/office/officeart/2005/8/layout/cycle2"/>
    <dgm:cxn modelId="{3AC49276-1894-B24E-B656-9BEAFC1E1B49}" type="presOf" srcId="{0CA9DFE9-B3FA-3E4E-A01B-2083668EB20C}" destId="{B3E71103-E48D-4E47-9C90-2CBA2C02CB6D}" srcOrd="1" destOrd="0" presId="urn:microsoft.com/office/officeart/2005/8/layout/cycle2"/>
    <dgm:cxn modelId="{8DC89077-6619-944A-AE0D-27C8C6E4FEEB}" type="presOf" srcId="{0CA9DFE9-B3FA-3E4E-A01B-2083668EB20C}" destId="{AB5E9192-4957-404F-98CF-07DCC791F567}" srcOrd="0" destOrd="0" presId="urn:microsoft.com/office/officeart/2005/8/layout/cycle2"/>
    <dgm:cxn modelId="{91474686-80D7-6E42-9FD6-9065D282F4DE}" type="presOf" srcId="{C4077EF1-9819-E744-8E6F-75EC478268D3}" destId="{79F65912-4800-AC48-945F-FAA277256990}" srcOrd="0" destOrd="0" presId="urn:microsoft.com/office/officeart/2005/8/layout/cycle2"/>
    <dgm:cxn modelId="{F9FC9897-DB2B-1942-8F96-74DE8BC30F59}" type="presOf" srcId="{666911AC-52C3-4546-BB8D-CE729DDB4DDC}" destId="{298AA73B-FEED-5243-A623-038B5288657A}" srcOrd="0" destOrd="0" presId="urn:microsoft.com/office/officeart/2005/8/layout/cycle2"/>
    <dgm:cxn modelId="{D6D2269B-BA01-CC4A-A1EE-C3D235A5C05B}" type="presOf" srcId="{CCD04818-7F7B-E347-A595-052DFDAD91A3}" destId="{F5980E18-DBC3-E340-BF21-D15606FCE0E4}" srcOrd="1" destOrd="0" presId="urn:microsoft.com/office/officeart/2005/8/layout/cycle2"/>
    <dgm:cxn modelId="{A248499E-B12D-E14C-9360-BCC063D44E47}" srcId="{D9C520FC-8E94-4C4E-BAEA-0D645C1B760F}" destId="{2FBBBDE9-E58B-F542-A7F8-2995223608D3}" srcOrd="0" destOrd="0" parTransId="{FA7C2D17-8558-D54B-9685-08BE56680307}" sibTransId="{9341DE1E-A87B-864C-81FD-963501FF95CA}"/>
    <dgm:cxn modelId="{35BE50A1-1D1F-6C4F-8B3F-A3ACEAE73927}" type="presOf" srcId="{63686F52-0A1A-2948-B384-B644328A17EE}" destId="{C3F71956-9604-1045-96E6-789C906F1CF0}" srcOrd="1" destOrd="0" presId="urn:microsoft.com/office/officeart/2005/8/layout/cycle2"/>
    <dgm:cxn modelId="{6A44D4A4-1092-4649-9D07-30BAC9AB1531}" type="presOf" srcId="{D9C520FC-8E94-4C4E-BAEA-0D645C1B760F}" destId="{6A76835E-D7E5-1F46-B488-BDD78CE7E0A4}" srcOrd="0" destOrd="0" presId="urn:microsoft.com/office/officeart/2005/8/layout/cycle2"/>
    <dgm:cxn modelId="{6FF578BC-0031-754C-AF6D-A901F2A36598}" srcId="{D9C520FC-8E94-4C4E-BAEA-0D645C1B760F}" destId="{6352CC8C-604F-DF46-84B0-4B2D486DED6C}" srcOrd="5" destOrd="0" parTransId="{FAD02C73-A8BA-1A44-BDAA-7F4354D5A40C}" sibTransId="{0CA9DFE9-B3FA-3E4E-A01B-2083668EB20C}"/>
    <dgm:cxn modelId="{41F486DC-E835-6744-B748-2BA4DB86ACAD}" type="presOf" srcId="{81D80F2E-738E-8D4B-A6F7-F19E2A7704BD}" destId="{5ABE0AF2-6612-5F42-B0F9-84F0C67A3D3A}" srcOrd="0" destOrd="0" presId="urn:microsoft.com/office/officeart/2005/8/layout/cycle2"/>
    <dgm:cxn modelId="{CDE401DE-466C-D04B-BF44-EA25DADF4297}" type="presOf" srcId="{557BD26C-BD90-534E-9D22-54932022511A}" destId="{EB334FAA-9074-7243-972F-120B55108DCD}" srcOrd="0" destOrd="0" presId="urn:microsoft.com/office/officeart/2005/8/layout/cycle2"/>
    <dgm:cxn modelId="{94086EF2-FA69-C443-B0E6-C78B86B01D3F}" srcId="{D9C520FC-8E94-4C4E-BAEA-0D645C1B760F}" destId="{81D80F2E-738E-8D4B-A6F7-F19E2A7704BD}" srcOrd="2" destOrd="0" parTransId="{C3ABCEDC-996F-9F45-BA5F-E8E99343ABE5}" sibTransId="{B52C93ED-15B6-714D-8D53-02871CD91E5C}"/>
    <dgm:cxn modelId="{D13805F7-68D4-8E4B-8D8D-949FEC5B61DB}" srcId="{D9C520FC-8E94-4C4E-BAEA-0D645C1B760F}" destId="{CCBA09EB-F6B3-5C47-A42E-8333F73CA776}" srcOrd="4" destOrd="0" parTransId="{F575DCC0-6846-764E-9EE4-856A37F121FD}" sibTransId="{557BD26C-BD90-534E-9D22-54932022511A}"/>
    <dgm:cxn modelId="{4F18FAFF-FD38-A147-BEE1-DA69BB2F0D45}" type="presOf" srcId="{CCD04818-7F7B-E347-A595-052DFDAD91A3}" destId="{9B16E31B-C188-3748-8FD2-73E7BFDA5588}" srcOrd="0" destOrd="0" presId="urn:microsoft.com/office/officeart/2005/8/layout/cycle2"/>
    <dgm:cxn modelId="{5BBC6FEC-51DB-874B-A2D2-85D8C674E0A1}" type="presParOf" srcId="{6A76835E-D7E5-1F46-B488-BDD78CE7E0A4}" destId="{57B78CEA-3E09-9548-A119-7E3BBF5F22D6}" srcOrd="0" destOrd="0" presId="urn:microsoft.com/office/officeart/2005/8/layout/cycle2"/>
    <dgm:cxn modelId="{87DE5863-2E62-EF4F-87FB-5CBAA4BF5750}" type="presParOf" srcId="{6A76835E-D7E5-1F46-B488-BDD78CE7E0A4}" destId="{1A5BACC1-B23E-C042-8FBA-3C40EDD43C5E}" srcOrd="1" destOrd="0" presId="urn:microsoft.com/office/officeart/2005/8/layout/cycle2"/>
    <dgm:cxn modelId="{4D95F367-CB20-DB46-9653-42BC69D48459}" type="presParOf" srcId="{1A5BACC1-B23E-C042-8FBA-3C40EDD43C5E}" destId="{4B3D4A87-31EA-C143-B790-5043335881A0}" srcOrd="0" destOrd="0" presId="urn:microsoft.com/office/officeart/2005/8/layout/cycle2"/>
    <dgm:cxn modelId="{4C234289-B29E-A94A-80B3-F9529EDFA1FD}" type="presParOf" srcId="{6A76835E-D7E5-1F46-B488-BDD78CE7E0A4}" destId="{79F65912-4800-AC48-945F-FAA277256990}" srcOrd="2" destOrd="0" presId="urn:microsoft.com/office/officeart/2005/8/layout/cycle2"/>
    <dgm:cxn modelId="{D760B190-BE94-9445-B77D-6BFBCA676EB8}" type="presParOf" srcId="{6A76835E-D7E5-1F46-B488-BDD78CE7E0A4}" destId="{9B16E31B-C188-3748-8FD2-73E7BFDA5588}" srcOrd="3" destOrd="0" presId="urn:microsoft.com/office/officeart/2005/8/layout/cycle2"/>
    <dgm:cxn modelId="{52EE9D82-2324-004E-8A03-00006B54BE12}" type="presParOf" srcId="{9B16E31B-C188-3748-8FD2-73E7BFDA5588}" destId="{F5980E18-DBC3-E340-BF21-D15606FCE0E4}" srcOrd="0" destOrd="0" presId="urn:microsoft.com/office/officeart/2005/8/layout/cycle2"/>
    <dgm:cxn modelId="{CE6D8E45-23ED-5847-8BA5-CFFB8C0CAAB0}" type="presParOf" srcId="{6A76835E-D7E5-1F46-B488-BDD78CE7E0A4}" destId="{5ABE0AF2-6612-5F42-B0F9-84F0C67A3D3A}" srcOrd="4" destOrd="0" presId="urn:microsoft.com/office/officeart/2005/8/layout/cycle2"/>
    <dgm:cxn modelId="{7364BC71-2FA2-864A-8FC4-FEE53B570EC4}" type="presParOf" srcId="{6A76835E-D7E5-1F46-B488-BDD78CE7E0A4}" destId="{4ADA1616-CF2A-CA43-9CAB-89930C1F47B7}" srcOrd="5" destOrd="0" presId="urn:microsoft.com/office/officeart/2005/8/layout/cycle2"/>
    <dgm:cxn modelId="{8FE71A91-C6AC-8841-99B3-6E5085C9870D}" type="presParOf" srcId="{4ADA1616-CF2A-CA43-9CAB-89930C1F47B7}" destId="{588C5F15-CE96-6941-91C3-CDA3D69B7E13}" srcOrd="0" destOrd="0" presId="urn:microsoft.com/office/officeart/2005/8/layout/cycle2"/>
    <dgm:cxn modelId="{564CFA5F-F8ED-5842-873F-5C58BA6E16F2}" type="presParOf" srcId="{6A76835E-D7E5-1F46-B488-BDD78CE7E0A4}" destId="{298AA73B-FEED-5243-A623-038B5288657A}" srcOrd="6" destOrd="0" presId="urn:microsoft.com/office/officeart/2005/8/layout/cycle2"/>
    <dgm:cxn modelId="{38090C01-E339-5444-BDE9-10B9889CC720}" type="presParOf" srcId="{6A76835E-D7E5-1F46-B488-BDD78CE7E0A4}" destId="{E051C2D9-7A6F-0148-99FD-ADF88A57BE7C}" srcOrd="7" destOrd="0" presId="urn:microsoft.com/office/officeart/2005/8/layout/cycle2"/>
    <dgm:cxn modelId="{2257F1CD-6535-EA49-A78A-EE869838E683}" type="presParOf" srcId="{E051C2D9-7A6F-0148-99FD-ADF88A57BE7C}" destId="{C3F71956-9604-1045-96E6-789C906F1CF0}" srcOrd="0" destOrd="0" presId="urn:microsoft.com/office/officeart/2005/8/layout/cycle2"/>
    <dgm:cxn modelId="{854D3AC1-28EC-1549-BBC5-5276123DEE54}" type="presParOf" srcId="{6A76835E-D7E5-1F46-B488-BDD78CE7E0A4}" destId="{F2E86690-114D-BD41-992D-EFACCB8B5E6C}" srcOrd="8" destOrd="0" presId="urn:microsoft.com/office/officeart/2005/8/layout/cycle2"/>
    <dgm:cxn modelId="{60412F21-C324-9D44-99C1-9EC1D9F01BDB}" type="presParOf" srcId="{6A76835E-D7E5-1F46-B488-BDD78CE7E0A4}" destId="{EB334FAA-9074-7243-972F-120B55108DCD}" srcOrd="9" destOrd="0" presId="urn:microsoft.com/office/officeart/2005/8/layout/cycle2"/>
    <dgm:cxn modelId="{10341A68-E85D-1947-9026-D7141F5879D4}" type="presParOf" srcId="{EB334FAA-9074-7243-972F-120B55108DCD}" destId="{F31BAD61-23F4-0A4E-959C-F4A2F4DC231C}" srcOrd="0" destOrd="0" presId="urn:microsoft.com/office/officeart/2005/8/layout/cycle2"/>
    <dgm:cxn modelId="{D17BF23A-9BC9-2746-996B-CDCE16D07980}" type="presParOf" srcId="{6A76835E-D7E5-1F46-B488-BDD78CE7E0A4}" destId="{0460F86D-A54F-7E43-855B-916A41191226}" srcOrd="10" destOrd="0" presId="urn:microsoft.com/office/officeart/2005/8/layout/cycle2"/>
    <dgm:cxn modelId="{A7AEC6ED-9629-1043-BA07-66CC7CE5D51E}" type="presParOf" srcId="{6A76835E-D7E5-1F46-B488-BDD78CE7E0A4}" destId="{AB5E9192-4957-404F-98CF-07DCC791F567}" srcOrd="11" destOrd="0" presId="urn:microsoft.com/office/officeart/2005/8/layout/cycle2"/>
    <dgm:cxn modelId="{DA8779C7-38DE-F04D-A1DA-8C59226BF501}" type="presParOf" srcId="{AB5E9192-4957-404F-98CF-07DCC791F567}" destId="{B3E71103-E48D-4E47-9C90-2CBA2C02CB6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520FC-8E94-4C4E-BAEA-0D645C1B760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BDE9-E58B-F542-A7F8-299522360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r>
            <a:rPr lang="en-US" sz="20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gm:t>
    </dgm:pt>
    <dgm:pt modelId="{FA7C2D17-8558-D54B-9685-08BE56680307}" type="parTrans" cxnId="{A248499E-B12D-E14C-9360-BCC063D44E47}">
      <dgm:prSet/>
      <dgm:spPr/>
      <dgm:t>
        <a:bodyPr/>
        <a:lstStyle/>
        <a:p>
          <a:endParaRPr lang="en-US"/>
        </a:p>
      </dgm:t>
    </dgm:pt>
    <dgm:pt modelId="{9341DE1E-A87B-864C-81FD-963501FF95CA}" type="sibTrans" cxnId="{A248499E-B12D-E14C-9360-BCC063D44E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352CC8C-604F-DF46-84B0-4B2D486DED6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  <a:effectLst>
          <a:softEdge rad="0"/>
        </a:effectLst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gm:t>
    </dgm:pt>
    <dgm:pt modelId="{FAD02C73-A8BA-1A44-BDAA-7F4354D5A40C}" type="parTrans" cxnId="{6FF578BC-0031-754C-AF6D-A901F2A36598}">
      <dgm:prSet/>
      <dgm:spPr/>
      <dgm:t>
        <a:bodyPr/>
        <a:lstStyle/>
        <a:p>
          <a:endParaRPr lang="en-US"/>
        </a:p>
      </dgm:t>
    </dgm:pt>
    <dgm:pt modelId="{0CA9DFE9-B3FA-3E4E-A01B-2083668EB20C}" type="sibTrans" cxnId="{6FF578BC-0031-754C-AF6D-A901F2A365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CBA09EB-F6B3-5C47-A42E-8333F73CA776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gm:t>
    </dgm:pt>
    <dgm:pt modelId="{F575DCC0-6846-764E-9EE4-856A37F121FD}" type="parTrans" cxnId="{D13805F7-68D4-8E4B-8D8D-949FEC5B61DB}">
      <dgm:prSet/>
      <dgm:spPr/>
      <dgm:t>
        <a:bodyPr/>
        <a:lstStyle/>
        <a:p>
          <a:endParaRPr lang="en-US"/>
        </a:p>
      </dgm:t>
    </dgm:pt>
    <dgm:pt modelId="{557BD26C-BD90-534E-9D22-54932022511A}" type="sibTrans" cxnId="{D13805F7-68D4-8E4B-8D8D-949FEC5B61D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6911AC-52C3-4546-BB8D-CE729DDB4DD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gm:t>
    </dgm:pt>
    <dgm:pt modelId="{F3DBF502-2511-6444-ADCF-8CDAE3DA729B}" type="parTrans" cxnId="{90284401-C106-E54C-B2FF-DB70C2B9C685}">
      <dgm:prSet/>
      <dgm:spPr/>
      <dgm:t>
        <a:bodyPr/>
        <a:lstStyle/>
        <a:p>
          <a:endParaRPr lang="en-US"/>
        </a:p>
      </dgm:t>
    </dgm:pt>
    <dgm:pt modelId="{63686F52-0A1A-2948-B384-B644328A17EE}" type="sibTrans" cxnId="{90284401-C106-E54C-B2FF-DB70C2B9C68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D80F2E-738E-8D4B-A6F7-F19E2A7704BD}">
      <dgm:prSet phldrT="[Text]" custT="1"/>
      <dgm:spPr>
        <a:solidFill>
          <a:srgbClr val="005C0C"/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gm:t>
    </dgm:pt>
    <dgm:pt modelId="{C3ABCEDC-996F-9F45-BA5F-E8E99343ABE5}" type="parTrans" cxnId="{94086EF2-FA69-C443-B0E6-C78B86B01D3F}">
      <dgm:prSet/>
      <dgm:spPr/>
      <dgm:t>
        <a:bodyPr/>
        <a:lstStyle/>
        <a:p>
          <a:endParaRPr lang="en-US"/>
        </a:p>
      </dgm:t>
    </dgm:pt>
    <dgm:pt modelId="{B52C93ED-15B6-714D-8D53-02871CD91E5C}" type="sibTrans" cxnId="{94086EF2-FA69-C443-B0E6-C78B86B01D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077EF1-9819-E744-8E6F-75EC47826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gm:t>
    </dgm:pt>
    <dgm:pt modelId="{AD362E40-C1FD-9B4C-9023-546A2E967261}" type="parTrans" cxnId="{972A9A20-FFC6-1D4C-BAE0-A40EF57A6A7A}">
      <dgm:prSet/>
      <dgm:spPr/>
      <dgm:t>
        <a:bodyPr/>
        <a:lstStyle/>
        <a:p>
          <a:endParaRPr lang="en-US"/>
        </a:p>
      </dgm:t>
    </dgm:pt>
    <dgm:pt modelId="{CCD04818-7F7B-E347-A595-052DFDAD91A3}" type="sibTrans" cxnId="{972A9A20-FFC6-1D4C-BAE0-A40EF57A6A7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76835E-D7E5-1F46-B488-BDD78CE7E0A4}" type="pres">
      <dgm:prSet presAssocID="{D9C520FC-8E94-4C4E-BAEA-0D645C1B760F}" presName="cycle" presStyleCnt="0">
        <dgm:presLayoutVars>
          <dgm:dir/>
          <dgm:resizeHandles val="exact"/>
        </dgm:presLayoutVars>
      </dgm:prSet>
      <dgm:spPr/>
    </dgm:pt>
    <dgm:pt modelId="{57B78CEA-3E09-9548-A119-7E3BBF5F22D6}" type="pres">
      <dgm:prSet presAssocID="{2FBBBDE9-E58B-F542-A7F8-2995223608D3}" presName="node" presStyleLbl="node1" presStyleIdx="0" presStyleCnt="6" custScaleX="190586" custScaleY="97845" custRadScaleRad="97173" custRadScaleInc="-927">
        <dgm:presLayoutVars>
          <dgm:bulletEnabled val="1"/>
        </dgm:presLayoutVars>
      </dgm:prSet>
      <dgm:spPr/>
    </dgm:pt>
    <dgm:pt modelId="{1A5BACC1-B23E-C042-8FBA-3C40EDD43C5E}" type="pres">
      <dgm:prSet presAssocID="{9341DE1E-A87B-864C-81FD-963501FF95CA}" presName="sibTrans" presStyleLbl="sibTrans2D1" presStyleIdx="0" presStyleCnt="6" custLinFactNeighborX="21773" custLinFactNeighborY="-20626"/>
      <dgm:spPr/>
    </dgm:pt>
    <dgm:pt modelId="{4B3D4A87-31EA-C143-B790-5043335881A0}" type="pres">
      <dgm:prSet presAssocID="{9341DE1E-A87B-864C-81FD-963501FF95CA}" presName="connectorText" presStyleLbl="sibTrans2D1" presStyleIdx="0" presStyleCnt="6"/>
      <dgm:spPr/>
    </dgm:pt>
    <dgm:pt modelId="{79F65912-4800-AC48-945F-FAA277256990}" type="pres">
      <dgm:prSet presAssocID="{C4077EF1-9819-E744-8E6F-75EC478268D3}" presName="node" presStyleLbl="node1" presStyleIdx="1" presStyleCnt="6" custAng="0" custScaleX="190586" custScaleY="111550" custRadScaleRad="167697" custRadScaleInc="41564">
        <dgm:presLayoutVars>
          <dgm:bulletEnabled val="1"/>
        </dgm:presLayoutVars>
      </dgm:prSet>
      <dgm:spPr/>
    </dgm:pt>
    <dgm:pt modelId="{9B16E31B-C188-3748-8FD2-73E7BFDA5588}" type="pres">
      <dgm:prSet presAssocID="{CCD04818-7F7B-E347-A595-052DFDAD91A3}" presName="sibTrans" presStyleLbl="sibTrans2D1" presStyleIdx="1" presStyleCnt="6" custLinFactNeighborX="-1" custLinFactNeighborY="15951"/>
      <dgm:spPr/>
    </dgm:pt>
    <dgm:pt modelId="{F5980E18-DBC3-E340-BF21-D15606FCE0E4}" type="pres">
      <dgm:prSet presAssocID="{CCD04818-7F7B-E347-A595-052DFDAD91A3}" presName="connectorText" presStyleLbl="sibTrans2D1" presStyleIdx="1" presStyleCnt="6"/>
      <dgm:spPr/>
    </dgm:pt>
    <dgm:pt modelId="{5ABE0AF2-6612-5F42-B0F9-84F0C67A3D3A}" type="pres">
      <dgm:prSet presAssocID="{81D80F2E-738E-8D4B-A6F7-F19E2A7704BD}" presName="node" presStyleLbl="node1" presStyleIdx="2" presStyleCnt="6" custAng="0" custScaleX="190586" custScaleY="97845" custRadScaleRad="158858" custRadScaleInc="-35031">
        <dgm:presLayoutVars>
          <dgm:bulletEnabled val="1"/>
        </dgm:presLayoutVars>
      </dgm:prSet>
      <dgm:spPr/>
    </dgm:pt>
    <dgm:pt modelId="{4ADA1616-CF2A-CA43-9CAB-89930C1F47B7}" type="pres">
      <dgm:prSet presAssocID="{B52C93ED-15B6-714D-8D53-02871CD91E5C}" presName="sibTrans" presStyleLbl="sibTrans2D1" presStyleIdx="2" presStyleCnt="6" custLinFactNeighborX="45892" custLinFactNeighborY="71047"/>
      <dgm:spPr/>
    </dgm:pt>
    <dgm:pt modelId="{588C5F15-CE96-6941-91C3-CDA3D69B7E13}" type="pres">
      <dgm:prSet presAssocID="{B52C93ED-15B6-714D-8D53-02871CD91E5C}" presName="connectorText" presStyleLbl="sibTrans2D1" presStyleIdx="2" presStyleCnt="6"/>
      <dgm:spPr/>
    </dgm:pt>
    <dgm:pt modelId="{298AA73B-FEED-5243-A623-038B5288657A}" type="pres">
      <dgm:prSet presAssocID="{666911AC-52C3-4546-BB8D-CE729DDB4DDC}" presName="node" presStyleLbl="node1" presStyleIdx="3" presStyleCnt="6" custScaleX="209343" custScaleY="97845" custRadScaleRad="100479" custRadScaleInc="-6370">
        <dgm:presLayoutVars>
          <dgm:bulletEnabled val="1"/>
        </dgm:presLayoutVars>
      </dgm:prSet>
      <dgm:spPr/>
    </dgm:pt>
    <dgm:pt modelId="{E051C2D9-7A6F-0148-99FD-ADF88A57BE7C}" type="pres">
      <dgm:prSet presAssocID="{63686F52-0A1A-2948-B384-B644328A17EE}" presName="sibTrans" presStyleLbl="sibTrans2D1" presStyleIdx="3" presStyleCnt="6" custLinFactNeighborX="-32722" custLinFactNeighborY="36670"/>
      <dgm:spPr/>
    </dgm:pt>
    <dgm:pt modelId="{C3F71956-9604-1045-96E6-789C906F1CF0}" type="pres">
      <dgm:prSet presAssocID="{63686F52-0A1A-2948-B384-B644328A17EE}" presName="connectorText" presStyleLbl="sibTrans2D1" presStyleIdx="3" presStyleCnt="6"/>
      <dgm:spPr/>
    </dgm:pt>
    <dgm:pt modelId="{F2E86690-114D-BD41-992D-EFACCB8B5E6C}" type="pres">
      <dgm:prSet presAssocID="{CCBA09EB-F6B3-5C47-A42E-8333F73CA776}" presName="node" presStyleLbl="node1" presStyleIdx="4" presStyleCnt="6" custAng="0" custScaleX="178687" custScaleY="97845" custRadScaleRad="171695" custRadScaleInc="33145">
        <dgm:presLayoutVars>
          <dgm:bulletEnabled val="1"/>
        </dgm:presLayoutVars>
      </dgm:prSet>
      <dgm:spPr/>
    </dgm:pt>
    <dgm:pt modelId="{EB334FAA-9074-7243-972F-120B55108DCD}" type="pres">
      <dgm:prSet presAssocID="{557BD26C-BD90-534E-9D22-54932022511A}" presName="sibTrans" presStyleLbl="sibTrans2D1" presStyleIdx="4" presStyleCnt="6" custLinFactNeighborX="-19833" custLinFactNeighborY="3638"/>
      <dgm:spPr/>
    </dgm:pt>
    <dgm:pt modelId="{F31BAD61-23F4-0A4E-959C-F4A2F4DC231C}" type="pres">
      <dgm:prSet presAssocID="{557BD26C-BD90-534E-9D22-54932022511A}" presName="connectorText" presStyleLbl="sibTrans2D1" presStyleIdx="4" presStyleCnt="6"/>
      <dgm:spPr/>
    </dgm:pt>
    <dgm:pt modelId="{0460F86D-A54F-7E43-855B-916A41191226}" type="pres">
      <dgm:prSet presAssocID="{6352CC8C-604F-DF46-84B0-4B2D486DED6C}" presName="node" presStyleLbl="node1" presStyleIdx="5" presStyleCnt="6" custAng="0" custScaleX="190586" custScaleY="97670" custRadScaleRad="165665" custRadScaleInc="-39011">
        <dgm:presLayoutVars>
          <dgm:bulletEnabled val="1"/>
        </dgm:presLayoutVars>
      </dgm:prSet>
      <dgm:spPr/>
    </dgm:pt>
    <dgm:pt modelId="{AB5E9192-4957-404F-98CF-07DCC791F567}" type="pres">
      <dgm:prSet presAssocID="{0CA9DFE9-B3FA-3E4E-A01B-2083668EB20C}" presName="sibTrans" presStyleLbl="sibTrans2D1" presStyleIdx="5" presStyleCnt="6" custFlipVert="1" custFlipHor="1" custScaleX="6728" custScaleY="7907" custLinFactX="-100000" custLinFactY="-172821" custLinFactNeighborX="-191235" custLinFactNeighborY="-200000"/>
      <dgm:spPr/>
    </dgm:pt>
    <dgm:pt modelId="{B3E71103-E48D-4E47-9C90-2CBA2C02CB6D}" type="pres">
      <dgm:prSet presAssocID="{0CA9DFE9-B3FA-3E4E-A01B-2083668EB20C}" presName="connectorText" presStyleLbl="sibTrans2D1" presStyleIdx="5" presStyleCnt="6"/>
      <dgm:spPr/>
    </dgm:pt>
  </dgm:ptLst>
  <dgm:cxnLst>
    <dgm:cxn modelId="{90284401-C106-E54C-B2FF-DB70C2B9C685}" srcId="{D9C520FC-8E94-4C4E-BAEA-0D645C1B760F}" destId="{666911AC-52C3-4546-BB8D-CE729DDB4DDC}" srcOrd="3" destOrd="0" parTransId="{F3DBF502-2511-6444-ADCF-8CDAE3DA729B}" sibTransId="{63686F52-0A1A-2948-B384-B644328A17EE}"/>
    <dgm:cxn modelId="{2D3F7208-D357-EC4C-ACFC-3293D281E469}" type="presOf" srcId="{CCBA09EB-F6B3-5C47-A42E-8333F73CA776}" destId="{F2E86690-114D-BD41-992D-EFACCB8B5E6C}" srcOrd="0" destOrd="0" presId="urn:microsoft.com/office/officeart/2005/8/layout/cycle2"/>
    <dgm:cxn modelId="{DAF5F419-02BC-3441-A058-40A3526707BE}" type="presOf" srcId="{63686F52-0A1A-2948-B384-B644328A17EE}" destId="{E051C2D9-7A6F-0148-99FD-ADF88A57BE7C}" srcOrd="0" destOrd="0" presId="urn:microsoft.com/office/officeart/2005/8/layout/cycle2"/>
    <dgm:cxn modelId="{972A9A20-FFC6-1D4C-BAE0-A40EF57A6A7A}" srcId="{D9C520FC-8E94-4C4E-BAEA-0D645C1B760F}" destId="{C4077EF1-9819-E744-8E6F-75EC478268D3}" srcOrd="1" destOrd="0" parTransId="{AD362E40-C1FD-9B4C-9023-546A2E967261}" sibTransId="{CCD04818-7F7B-E347-A595-052DFDAD91A3}"/>
    <dgm:cxn modelId="{EE2EF926-82FF-DA4D-AA08-F3BC63F3417B}" type="presOf" srcId="{557BD26C-BD90-534E-9D22-54932022511A}" destId="{F31BAD61-23F4-0A4E-959C-F4A2F4DC231C}" srcOrd="1" destOrd="0" presId="urn:microsoft.com/office/officeart/2005/8/layout/cycle2"/>
    <dgm:cxn modelId="{644AD827-FB87-C54D-A533-8E5651349DA1}" type="presOf" srcId="{9341DE1E-A87B-864C-81FD-963501FF95CA}" destId="{4B3D4A87-31EA-C143-B790-5043335881A0}" srcOrd="1" destOrd="0" presId="urn:microsoft.com/office/officeart/2005/8/layout/cycle2"/>
    <dgm:cxn modelId="{768D7628-6810-D743-A58D-65719C84681C}" type="presOf" srcId="{9341DE1E-A87B-864C-81FD-963501FF95CA}" destId="{1A5BACC1-B23E-C042-8FBA-3C40EDD43C5E}" srcOrd="0" destOrd="0" presId="urn:microsoft.com/office/officeart/2005/8/layout/cycle2"/>
    <dgm:cxn modelId="{40845D36-75DE-F740-936B-00D1E6227DAD}" type="presOf" srcId="{6352CC8C-604F-DF46-84B0-4B2D486DED6C}" destId="{0460F86D-A54F-7E43-855B-916A41191226}" srcOrd="0" destOrd="0" presId="urn:microsoft.com/office/officeart/2005/8/layout/cycle2"/>
    <dgm:cxn modelId="{C36C2A42-AD86-E649-B8AA-0B5E5F7BFAA7}" type="presOf" srcId="{B52C93ED-15B6-714D-8D53-02871CD91E5C}" destId="{588C5F15-CE96-6941-91C3-CDA3D69B7E13}" srcOrd="1" destOrd="0" presId="urn:microsoft.com/office/officeart/2005/8/layout/cycle2"/>
    <dgm:cxn modelId="{DE627D6D-CA9A-7543-ACD8-5CB7768CAE0E}" type="presOf" srcId="{2FBBBDE9-E58B-F542-A7F8-2995223608D3}" destId="{57B78CEA-3E09-9548-A119-7E3BBF5F22D6}" srcOrd="0" destOrd="0" presId="urn:microsoft.com/office/officeart/2005/8/layout/cycle2"/>
    <dgm:cxn modelId="{AB644B6E-DEB4-DC4E-9112-B315E7D98808}" type="presOf" srcId="{B52C93ED-15B6-714D-8D53-02871CD91E5C}" destId="{4ADA1616-CF2A-CA43-9CAB-89930C1F47B7}" srcOrd="0" destOrd="0" presId="urn:microsoft.com/office/officeart/2005/8/layout/cycle2"/>
    <dgm:cxn modelId="{3AC49276-1894-B24E-B656-9BEAFC1E1B49}" type="presOf" srcId="{0CA9DFE9-B3FA-3E4E-A01B-2083668EB20C}" destId="{B3E71103-E48D-4E47-9C90-2CBA2C02CB6D}" srcOrd="1" destOrd="0" presId="urn:microsoft.com/office/officeart/2005/8/layout/cycle2"/>
    <dgm:cxn modelId="{8DC89077-6619-944A-AE0D-27C8C6E4FEEB}" type="presOf" srcId="{0CA9DFE9-B3FA-3E4E-A01B-2083668EB20C}" destId="{AB5E9192-4957-404F-98CF-07DCC791F567}" srcOrd="0" destOrd="0" presId="urn:microsoft.com/office/officeart/2005/8/layout/cycle2"/>
    <dgm:cxn modelId="{91474686-80D7-6E42-9FD6-9065D282F4DE}" type="presOf" srcId="{C4077EF1-9819-E744-8E6F-75EC478268D3}" destId="{79F65912-4800-AC48-945F-FAA277256990}" srcOrd="0" destOrd="0" presId="urn:microsoft.com/office/officeart/2005/8/layout/cycle2"/>
    <dgm:cxn modelId="{F9FC9897-DB2B-1942-8F96-74DE8BC30F59}" type="presOf" srcId="{666911AC-52C3-4546-BB8D-CE729DDB4DDC}" destId="{298AA73B-FEED-5243-A623-038B5288657A}" srcOrd="0" destOrd="0" presId="urn:microsoft.com/office/officeart/2005/8/layout/cycle2"/>
    <dgm:cxn modelId="{D6D2269B-BA01-CC4A-A1EE-C3D235A5C05B}" type="presOf" srcId="{CCD04818-7F7B-E347-A595-052DFDAD91A3}" destId="{F5980E18-DBC3-E340-BF21-D15606FCE0E4}" srcOrd="1" destOrd="0" presId="urn:microsoft.com/office/officeart/2005/8/layout/cycle2"/>
    <dgm:cxn modelId="{A248499E-B12D-E14C-9360-BCC063D44E47}" srcId="{D9C520FC-8E94-4C4E-BAEA-0D645C1B760F}" destId="{2FBBBDE9-E58B-F542-A7F8-2995223608D3}" srcOrd="0" destOrd="0" parTransId="{FA7C2D17-8558-D54B-9685-08BE56680307}" sibTransId="{9341DE1E-A87B-864C-81FD-963501FF95CA}"/>
    <dgm:cxn modelId="{35BE50A1-1D1F-6C4F-8B3F-A3ACEAE73927}" type="presOf" srcId="{63686F52-0A1A-2948-B384-B644328A17EE}" destId="{C3F71956-9604-1045-96E6-789C906F1CF0}" srcOrd="1" destOrd="0" presId="urn:microsoft.com/office/officeart/2005/8/layout/cycle2"/>
    <dgm:cxn modelId="{6A44D4A4-1092-4649-9D07-30BAC9AB1531}" type="presOf" srcId="{D9C520FC-8E94-4C4E-BAEA-0D645C1B760F}" destId="{6A76835E-D7E5-1F46-B488-BDD78CE7E0A4}" srcOrd="0" destOrd="0" presId="urn:microsoft.com/office/officeart/2005/8/layout/cycle2"/>
    <dgm:cxn modelId="{6FF578BC-0031-754C-AF6D-A901F2A36598}" srcId="{D9C520FC-8E94-4C4E-BAEA-0D645C1B760F}" destId="{6352CC8C-604F-DF46-84B0-4B2D486DED6C}" srcOrd="5" destOrd="0" parTransId="{FAD02C73-A8BA-1A44-BDAA-7F4354D5A40C}" sibTransId="{0CA9DFE9-B3FA-3E4E-A01B-2083668EB20C}"/>
    <dgm:cxn modelId="{41F486DC-E835-6744-B748-2BA4DB86ACAD}" type="presOf" srcId="{81D80F2E-738E-8D4B-A6F7-F19E2A7704BD}" destId="{5ABE0AF2-6612-5F42-B0F9-84F0C67A3D3A}" srcOrd="0" destOrd="0" presId="urn:microsoft.com/office/officeart/2005/8/layout/cycle2"/>
    <dgm:cxn modelId="{CDE401DE-466C-D04B-BF44-EA25DADF4297}" type="presOf" srcId="{557BD26C-BD90-534E-9D22-54932022511A}" destId="{EB334FAA-9074-7243-972F-120B55108DCD}" srcOrd="0" destOrd="0" presId="urn:microsoft.com/office/officeart/2005/8/layout/cycle2"/>
    <dgm:cxn modelId="{94086EF2-FA69-C443-B0E6-C78B86B01D3F}" srcId="{D9C520FC-8E94-4C4E-BAEA-0D645C1B760F}" destId="{81D80F2E-738E-8D4B-A6F7-F19E2A7704BD}" srcOrd="2" destOrd="0" parTransId="{C3ABCEDC-996F-9F45-BA5F-E8E99343ABE5}" sibTransId="{B52C93ED-15B6-714D-8D53-02871CD91E5C}"/>
    <dgm:cxn modelId="{D13805F7-68D4-8E4B-8D8D-949FEC5B61DB}" srcId="{D9C520FC-8E94-4C4E-BAEA-0D645C1B760F}" destId="{CCBA09EB-F6B3-5C47-A42E-8333F73CA776}" srcOrd="4" destOrd="0" parTransId="{F575DCC0-6846-764E-9EE4-856A37F121FD}" sibTransId="{557BD26C-BD90-534E-9D22-54932022511A}"/>
    <dgm:cxn modelId="{4F18FAFF-FD38-A147-BEE1-DA69BB2F0D45}" type="presOf" srcId="{CCD04818-7F7B-E347-A595-052DFDAD91A3}" destId="{9B16E31B-C188-3748-8FD2-73E7BFDA5588}" srcOrd="0" destOrd="0" presId="urn:microsoft.com/office/officeart/2005/8/layout/cycle2"/>
    <dgm:cxn modelId="{5BBC6FEC-51DB-874B-A2D2-85D8C674E0A1}" type="presParOf" srcId="{6A76835E-D7E5-1F46-B488-BDD78CE7E0A4}" destId="{57B78CEA-3E09-9548-A119-7E3BBF5F22D6}" srcOrd="0" destOrd="0" presId="urn:microsoft.com/office/officeart/2005/8/layout/cycle2"/>
    <dgm:cxn modelId="{87DE5863-2E62-EF4F-87FB-5CBAA4BF5750}" type="presParOf" srcId="{6A76835E-D7E5-1F46-B488-BDD78CE7E0A4}" destId="{1A5BACC1-B23E-C042-8FBA-3C40EDD43C5E}" srcOrd="1" destOrd="0" presId="urn:microsoft.com/office/officeart/2005/8/layout/cycle2"/>
    <dgm:cxn modelId="{4D95F367-CB20-DB46-9653-42BC69D48459}" type="presParOf" srcId="{1A5BACC1-B23E-C042-8FBA-3C40EDD43C5E}" destId="{4B3D4A87-31EA-C143-B790-5043335881A0}" srcOrd="0" destOrd="0" presId="urn:microsoft.com/office/officeart/2005/8/layout/cycle2"/>
    <dgm:cxn modelId="{4C234289-B29E-A94A-80B3-F9529EDFA1FD}" type="presParOf" srcId="{6A76835E-D7E5-1F46-B488-BDD78CE7E0A4}" destId="{79F65912-4800-AC48-945F-FAA277256990}" srcOrd="2" destOrd="0" presId="urn:microsoft.com/office/officeart/2005/8/layout/cycle2"/>
    <dgm:cxn modelId="{D760B190-BE94-9445-B77D-6BFBCA676EB8}" type="presParOf" srcId="{6A76835E-D7E5-1F46-B488-BDD78CE7E0A4}" destId="{9B16E31B-C188-3748-8FD2-73E7BFDA5588}" srcOrd="3" destOrd="0" presId="urn:microsoft.com/office/officeart/2005/8/layout/cycle2"/>
    <dgm:cxn modelId="{52EE9D82-2324-004E-8A03-00006B54BE12}" type="presParOf" srcId="{9B16E31B-C188-3748-8FD2-73E7BFDA5588}" destId="{F5980E18-DBC3-E340-BF21-D15606FCE0E4}" srcOrd="0" destOrd="0" presId="urn:microsoft.com/office/officeart/2005/8/layout/cycle2"/>
    <dgm:cxn modelId="{CE6D8E45-23ED-5847-8BA5-CFFB8C0CAAB0}" type="presParOf" srcId="{6A76835E-D7E5-1F46-B488-BDD78CE7E0A4}" destId="{5ABE0AF2-6612-5F42-B0F9-84F0C67A3D3A}" srcOrd="4" destOrd="0" presId="urn:microsoft.com/office/officeart/2005/8/layout/cycle2"/>
    <dgm:cxn modelId="{7364BC71-2FA2-864A-8FC4-FEE53B570EC4}" type="presParOf" srcId="{6A76835E-D7E5-1F46-B488-BDD78CE7E0A4}" destId="{4ADA1616-CF2A-CA43-9CAB-89930C1F47B7}" srcOrd="5" destOrd="0" presId="urn:microsoft.com/office/officeart/2005/8/layout/cycle2"/>
    <dgm:cxn modelId="{8FE71A91-C6AC-8841-99B3-6E5085C9870D}" type="presParOf" srcId="{4ADA1616-CF2A-CA43-9CAB-89930C1F47B7}" destId="{588C5F15-CE96-6941-91C3-CDA3D69B7E13}" srcOrd="0" destOrd="0" presId="urn:microsoft.com/office/officeart/2005/8/layout/cycle2"/>
    <dgm:cxn modelId="{564CFA5F-F8ED-5842-873F-5C58BA6E16F2}" type="presParOf" srcId="{6A76835E-D7E5-1F46-B488-BDD78CE7E0A4}" destId="{298AA73B-FEED-5243-A623-038B5288657A}" srcOrd="6" destOrd="0" presId="urn:microsoft.com/office/officeart/2005/8/layout/cycle2"/>
    <dgm:cxn modelId="{38090C01-E339-5444-BDE9-10B9889CC720}" type="presParOf" srcId="{6A76835E-D7E5-1F46-B488-BDD78CE7E0A4}" destId="{E051C2D9-7A6F-0148-99FD-ADF88A57BE7C}" srcOrd="7" destOrd="0" presId="urn:microsoft.com/office/officeart/2005/8/layout/cycle2"/>
    <dgm:cxn modelId="{2257F1CD-6535-EA49-A78A-EE869838E683}" type="presParOf" srcId="{E051C2D9-7A6F-0148-99FD-ADF88A57BE7C}" destId="{C3F71956-9604-1045-96E6-789C906F1CF0}" srcOrd="0" destOrd="0" presId="urn:microsoft.com/office/officeart/2005/8/layout/cycle2"/>
    <dgm:cxn modelId="{854D3AC1-28EC-1549-BBC5-5276123DEE54}" type="presParOf" srcId="{6A76835E-D7E5-1F46-B488-BDD78CE7E0A4}" destId="{F2E86690-114D-BD41-992D-EFACCB8B5E6C}" srcOrd="8" destOrd="0" presId="urn:microsoft.com/office/officeart/2005/8/layout/cycle2"/>
    <dgm:cxn modelId="{60412F21-C324-9D44-99C1-9EC1D9F01BDB}" type="presParOf" srcId="{6A76835E-D7E5-1F46-B488-BDD78CE7E0A4}" destId="{EB334FAA-9074-7243-972F-120B55108DCD}" srcOrd="9" destOrd="0" presId="urn:microsoft.com/office/officeart/2005/8/layout/cycle2"/>
    <dgm:cxn modelId="{10341A68-E85D-1947-9026-D7141F5879D4}" type="presParOf" srcId="{EB334FAA-9074-7243-972F-120B55108DCD}" destId="{F31BAD61-23F4-0A4E-959C-F4A2F4DC231C}" srcOrd="0" destOrd="0" presId="urn:microsoft.com/office/officeart/2005/8/layout/cycle2"/>
    <dgm:cxn modelId="{D17BF23A-9BC9-2746-996B-CDCE16D07980}" type="presParOf" srcId="{6A76835E-D7E5-1F46-B488-BDD78CE7E0A4}" destId="{0460F86D-A54F-7E43-855B-916A41191226}" srcOrd="10" destOrd="0" presId="urn:microsoft.com/office/officeart/2005/8/layout/cycle2"/>
    <dgm:cxn modelId="{A7AEC6ED-9629-1043-BA07-66CC7CE5D51E}" type="presParOf" srcId="{6A76835E-D7E5-1F46-B488-BDD78CE7E0A4}" destId="{AB5E9192-4957-404F-98CF-07DCC791F567}" srcOrd="11" destOrd="0" presId="urn:microsoft.com/office/officeart/2005/8/layout/cycle2"/>
    <dgm:cxn modelId="{DA8779C7-38DE-F04D-A1DA-8C59226BF501}" type="presParOf" srcId="{AB5E9192-4957-404F-98CF-07DCC791F567}" destId="{B3E71103-E48D-4E47-9C90-2CBA2C02CB6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C520FC-8E94-4C4E-BAEA-0D645C1B760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BDE9-E58B-F542-A7F8-299522360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r>
            <a:rPr lang="en-US" sz="20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gm:t>
    </dgm:pt>
    <dgm:pt modelId="{FA7C2D17-8558-D54B-9685-08BE56680307}" type="parTrans" cxnId="{A248499E-B12D-E14C-9360-BCC063D44E47}">
      <dgm:prSet/>
      <dgm:spPr/>
      <dgm:t>
        <a:bodyPr/>
        <a:lstStyle/>
        <a:p>
          <a:endParaRPr lang="en-US"/>
        </a:p>
      </dgm:t>
    </dgm:pt>
    <dgm:pt modelId="{9341DE1E-A87B-864C-81FD-963501FF95CA}" type="sibTrans" cxnId="{A248499E-B12D-E14C-9360-BCC063D44E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352CC8C-604F-DF46-84B0-4B2D486DED6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  <a:effectLst>
          <a:softEdge rad="0"/>
        </a:effectLst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gm:t>
    </dgm:pt>
    <dgm:pt modelId="{FAD02C73-A8BA-1A44-BDAA-7F4354D5A40C}" type="parTrans" cxnId="{6FF578BC-0031-754C-AF6D-A901F2A36598}">
      <dgm:prSet/>
      <dgm:spPr/>
      <dgm:t>
        <a:bodyPr/>
        <a:lstStyle/>
        <a:p>
          <a:endParaRPr lang="en-US"/>
        </a:p>
      </dgm:t>
    </dgm:pt>
    <dgm:pt modelId="{0CA9DFE9-B3FA-3E4E-A01B-2083668EB20C}" type="sibTrans" cxnId="{6FF578BC-0031-754C-AF6D-A901F2A365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CBA09EB-F6B3-5C47-A42E-8333F73CA776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gm:t>
    </dgm:pt>
    <dgm:pt modelId="{F575DCC0-6846-764E-9EE4-856A37F121FD}" type="parTrans" cxnId="{D13805F7-68D4-8E4B-8D8D-949FEC5B61DB}">
      <dgm:prSet/>
      <dgm:spPr/>
      <dgm:t>
        <a:bodyPr/>
        <a:lstStyle/>
        <a:p>
          <a:endParaRPr lang="en-US"/>
        </a:p>
      </dgm:t>
    </dgm:pt>
    <dgm:pt modelId="{557BD26C-BD90-534E-9D22-54932022511A}" type="sibTrans" cxnId="{D13805F7-68D4-8E4B-8D8D-949FEC5B61D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6911AC-52C3-4546-BB8D-CE729DDB4DDC}">
      <dgm:prSet phldrT="[Text]" custT="1"/>
      <dgm:spPr>
        <a:solidFill>
          <a:srgbClr val="005C0C"/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gm:t>
    </dgm:pt>
    <dgm:pt modelId="{F3DBF502-2511-6444-ADCF-8CDAE3DA729B}" type="parTrans" cxnId="{90284401-C106-E54C-B2FF-DB70C2B9C685}">
      <dgm:prSet/>
      <dgm:spPr/>
      <dgm:t>
        <a:bodyPr/>
        <a:lstStyle/>
        <a:p>
          <a:endParaRPr lang="en-US"/>
        </a:p>
      </dgm:t>
    </dgm:pt>
    <dgm:pt modelId="{63686F52-0A1A-2948-B384-B644328A17EE}" type="sibTrans" cxnId="{90284401-C106-E54C-B2FF-DB70C2B9C68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D80F2E-738E-8D4B-A6F7-F19E2A7704BD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gm:t>
    </dgm:pt>
    <dgm:pt modelId="{C3ABCEDC-996F-9F45-BA5F-E8E99343ABE5}" type="parTrans" cxnId="{94086EF2-FA69-C443-B0E6-C78B86B01D3F}">
      <dgm:prSet/>
      <dgm:spPr/>
      <dgm:t>
        <a:bodyPr/>
        <a:lstStyle/>
        <a:p>
          <a:endParaRPr lang="en-US"/>
        </a:p>
      </dgm:t>
    </dgm:pt>
    <dgm:pt modelId="{B52C93ED-15B6-714D-8D53-02871CD91E5C}" type="sibTrans" cxnId="{94086EF2-FA69-C443-B0E6-C78B86B01D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077EF1-9819-E744-8E6F-75EC47826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gm:t>
    </dgm:pt>
    <dgm:pt modelId="{AD362E40-C1FD-9B4C-9023-546A2E967261}" type="parTrans" cxnId="{972A9A20-FFC6-1D4C-BAE0-A40EF57A6A7A}">
      <dgm:prSet/>
      <dgm:spPr/>
      <dgm:t>
        <a:bodyPr/>
        <a:lstStyle/>
        <a:p>
          <a:endParaRPr lang="en-US"/>
        </a:p>
      </dgm:t>
    </dgm:pt>
    <dgm:pt modelId="{CCD04818-7F7B-E347-A595-052DFDAD91A3}" type="sibTrans" cxnId="{972A9A20-FFC6-1D4C-BAE0-A40EF57A6A7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76835E-D7E5-1F46-B488-BDD78CE7E0A4}" type="pres">
      <dgm:prSet presAssocID="{D9C520FC-8E94-4C4E-BAEA-0D645C1B760F}" presName="cycle" presStyleCnt="0">
        <dgm:presLayoutVars>
          <dgm:dir/>
          <dgm:resizeHandles val="exact"/>
        </dgm:presLayoutVars>
      </dgm:prSet>
      <dgm:spPr/>
    </dgm:pt>
    <dgm:pt modelId="{57B78CEA-3E09-9548-A119-7E3BBF5F22D6}" type="pres">
      <dgm:prSet presAssocID="{2FBBBDE9-E58B-F542-A7F8-2995223608D3}" presName="node" presStyleLbl="node1" presStyleIdx="0" presStyleCnt="6" custScaleX="190586" custScaleY="97845" custRadScaleRad="97173" custRadScaleInc="-927">
        <dgm:presLayoutVars>
          <dgm:bulletEnabled val="1"/>
        </dgm:presLayoutVars>
      </dgm:prSet>
      <dgm:spPr/>
    </dgm:pt>
    <dgm:pt modelId="{1A5BACC1-B23E-C042-8FBA-3C40EDD43C5E}" type="pres">
      <dgm:prSet presAssocID="{9341DE1E-A87B-864C-81FD-963501FF95CA}" presName="sibTrans" presStyleLbl="sibTrans2D1" presStyleIdx="0" presStyleCnt="6" custLinFactNeighborX="21773" custLinFactNeighborY="-20626"/>
      <dgm:spPr/>
    </dgm:pt>
    <dgm:pt modelId="{4B3D4A87-31EA-C143-B790-5043335881A0}" type="pres">
      <dgm:prSet presAssocID="{9341DE1E-A87B-864C-81FD-963501FF95CA}" presName="connectorText" presStyleLbl="sibTrans2D1" presStyleIdx="0" presStyleCnt="6"/>
      <dgm:spPr/>
    </dgm:pt>
    <dgm:pt modelId="{79F65912-4800-AC48-945F-FAA277256990}" type="pres">
      <dgm:prSet presAssocID="{C4077EF1-9819-E744-8E6F-75EC478268D3}" presName="node" presStyleLbl="node1" presStyleIdx="1" presStyleCnt="6" custAng="0" custScaleX="190586" custScaleY="111550" custRadScaleRad="167697" custRadScaleInc="41564">
        <dgm:presLayoutVars>
          <dgm:bulletEnabled val="1"/>
        </dgm:presLayoutVars>
      </dgm:prSet>
      <dgm:spPr/>
    </dgm:pt>
    <dgm:pt modelId="{9B16E31B-C188-3748-8FD2-73E7BFDA5588}" type="pres">
      <dgm:prSet presAssocID="{CCD04818-7F7B-E347-A595-052DFDAD91A3}" presName="sibTrans" presStyleLbl="sibTrans2D1" presStyleIdx="1" presStyleCnt="6" custLinFactNeighborX="-1" custLinFactNeighborY="15951"/>
      <dgm:spPr/>
    </dgm:pt>
    <dgm:pt modelId="{F5980E18-DBC3-E340-BF21-D15606FCE0E4}" type="pres">
      <dgm:prSet presAssocID="{CCD04818-7F7B-E347-A595-052DFDAD91A3}" presName="connectorText" presStyleLbl="sibTrans2D1" presStyleIdx="1" presStyleCnt="6"/>
      <dgm:spPr/>
    </dgm:pt>
    <dgm:pt modelId="{5ABE0AF2-6612-5F42-B0F9-84F0C67A3D3A}" type="pres">
      <dgm:prSet presAssocID="{81D80F2E-738E-8D4B-A6F7-F19E2A7704BD}" presName="node" presStyleLbl="node1" presStyleIdx="2" presStyleCnt="6" custAng="0" custScaleX="190586" custScaleY="97845" custRadScaleRad="158858" custRadScaleInc="-35031">
        <dgm:presLayoutVars>
          <dgm:bulletEnabled val="1"/>
        </dgm:presLayoutVars>
      </dgm:prSet>
      <dgm:spPr/>
    </dgm:pt>
    <dgm:pt modelId="{4ADA1616-CF2A-CA43-9CAB-89930C1F47B7}" type="pres">
      <dgm:prSet presAssocID="{B52C93ED-15B6-714D-8D53-02871CD91E5C}" presName="sibTrans" presStyleLbl="sibTrans2D1" presStyleIdx="2" presStyleCnt="6" custLinFactNeighborX="45892" custLinFactNeighborY="71047"/>
      <dgm:spPr/>
    </dgm:pt>
    <dgm:pt modelId="{588C5F15-CE96-6941-91C3-CDA3D69B7E13}" type="pres">
      <dgm:prSet presAssocID="{B52C93ED-15B6-714D-8D53-02871CD91E5C}" presName="connectorText" presStyleLbl="sibTrans2D1" presStyleIdx="2" presStyleCnt="6"/>
      <dgm:spPr/>
    </dgm:pt>
    <dgm:pt modelId="{298AA73B-FEED-5243-A623-038B5288657A}" type="pres">
      <dgm:prSet presAssocID="{666911AC-52C3-4546-BB8D-CE729DDB4DDC}" presName="node" presStyleLbl="node1" presStyleIdx="3" presStyleCnt="6" custScaleX="209343" custScaleY="97845" custRadScaleRad="100479" custRadScaleInc="-6370">
        <dgm:presLayoutVars>
          <dgm:bulletEnabled val="1"/>
        </dgm:presLayoutVars>
      </dgm:prSet>
      <dgm:spPr/>
    </dgm:pt>
    <dgm:pt modelId="{E051C2D9-7A6F-0148-99FD-ADF88A57BE7C}" type="pres">
      <dgm:prSet presAssocID="{63686F52-0A1A-2948-B384-B644328A17EE}" presName="sibTrans" presStyleLbl="sibTrans2D1" presStyleIdx="3" presStyleCnt="6" custLinFactNeighborX="-32722" custLinFactNeighborY="36670"/>
      <dgm:spPr/>
    </dgm:pt>
    <dgm:pt modelId="{C3F71956-9604-1045-96E6-789C906F1CF0}" type="pres">
      <dgm:prSet presAssocID="{63686F52-0A1A-2948-B384-B644328A17EE}" presName="connectorText" presStyleLbl="sibTrans2D1" presStyleIdx="3" presStyleCnt="6"/>
      <dgm:spPr/>
    </dgm:pt>
    <dgm:pt modelId="{F2E86690-114D-BD41-992D-EFACCB8B5E6C}" type="pres">
      <dgm:prSet presAssocID="{CCBA09EB-F6B3-5C47-A42E-8333F73CA776}" presName="node" presStyleLbl="node1" presStyleIdx="4" presStyleCnt="6" custAng="0" custScaleX="178687" custScaleY="97845" custRadScaleRad="171695" custRadScaleInc="33145">
        <dgm:presLayoutVars>
          <dgm:bulletEnabled val="1"/>
        </dgm:presLayoutVars>
      </dgm:prSet>
      <dgm:spPr/>
    </dgm:pt>
    <dgm:pt modelId="{EB334FAA-9074-7243-972F-120B55108DCD}" type="pres">
      <dgm:prSet presAssocID="{557BD26C-BD90-534E-9D22-54932022511A}" presName="sibTrans" presStyleLbl="sibTrans2D1" presStyleIdx="4" presStyleCnt="6" custLinFactNeighborX="-19833" custLinFactNeighborY="3638"/>
      <dgm:spPr/>
    </dgm:pt>
    <dgm:pt modelId="{F31BAD61-23F4-0A4E-959C-F4A2F4DC231C}" type="pres">
      <dgm:prSet presAssocID="{557BD26C-BD90-534E-9D22-54932022511A}" presName="connectorText" presStyleLbl="sibTrans2D1" presStyleIdx="4" presStyleCnt="6"/>
      <dgm:spPr/>
    </dgm:pt>
    <dgm:pt modelId="{0460F86D-A54F-7E43-855B-916A41191226}" type="pres">
      <dgm:prSet presAssocID="{6352CC8C-604F-DF46-84B0-4B2D486DED6C}" presName="node" presStyleLbl="node1" presStyleIdx="5" presStyleCnt="6" custAng="0" custScaleX="190586" custScaleY="97670" custRadScaleRad="165665" custRadScaleInc="-39011">
        <dgm:presLayoutVars>
          <dgm:bulletEnabled val="1"/>
        </dgm:presLayoutVars>
      </dgm:prSet>
      <dgm:spPr/>
    </dgm:pt>
    <dgm:pt modelId="{AB5E9192-4957-404F-98CF-07DCC791F567}" type="pres">
      <dgm:prSet presAssocID="{0CA9DFE9-B3FA-3E4E-A01B-2083668EB20C}" presName="sibTrans" presStyleLbl="sibTrans2D1" presStyleIdx="5" presStyleCnt="6" custFlipVert="1" custFlipHor="1" custScaleX="6728" custScaleY="7907" custLinFactX="-100000" custLinFactY="-172821" custLinFactNeighborX="-191235" custLinFactNeighborY="-200000"/>
      <dgm:spPr/>
    </dgm:pt>
    <dgm:pt modelId="{B3E71103-E48D-4E47-9C90-2CBA2C02CB6D}" type="pres">
      <dgm:prSet presAssocID="{0CA9DFE9-B3FA-3E4E-A01B-2083668EB20C}" presName="connectorText" presStyleLbl="sibTrans2D1" presStyleIdx="5" presStyleCnt="6"/>
      <dgm:spPr/>
    </dgm:pt>
  </dgm:ptLst>
  <dgm:cxnLst>
    <dgm:cxn modelId="{90284401-C106-E54C-B2FF-DB70C2B9C685}" srcId="{D9C520FC-8E94-4C4E-BAEA-0D645C1B760F}" destId="{666911AC-52C3-4546-BB8D-CE729DDB4DDC}" srcOrd="3" destOrd="0" parTransId="{F3DBF502-2511-6444-ADCF-8CDAE3DA729B}" sibTransId="{63686F52-0A1A-2948-B384-B644328A17EE}"/>
    <dgm:cxn modelId="{2D3F7208-D357-EC4C-ACFC-3293D281E469}" type="presOf" srcId="{CCBA09EB-F6B3-5C47-A42E-8333F73CA776}" destId="{F2E86690-114D-BD41-992D-EFACCB8B5E6C}" srcOrd="0" destOrd="0" presId="urn:microsoft.com/office/officeart/2005/8/layout/cycle2"/>
    <dgm:cxn modelId="{DAF5F419-02BC-3441-A058-40A3526707BE}" type="presOf" srcId="{63686F52-0A1A-2948-B384-B644328A17EE}" destId="{E051C2D9-7A6F-0148-99FD-ADF88A57BE7C}" srcOrd="0" destOrd="0" presId="urn:microsoft.com/office/officeart/2005/8/layout/cycle2"/>
    <dgm:cxn modelId="{972A9A20-FFC6-1D4C-BAE0-A40EF57A6A7A}" srcId="{D9C520FC-8E94-4C4E-BAEA-0D645C1B760F}" destId="{C4077EF1-9819-E744-8E6F-75EC478268D3}" srcOrd="1" destOrd="0" parTransId="{AD362E40-C1FD-9B4C-9023-546A2E967261}" sibTransId="{CCD04818-7F7B-E347-A595-052DFDAD91A3}"/>
    <dgm:cxn modelId="{EE2EF926-82FF-DA4D-AA08-F3BC63F3417B}" type="presOf" srcId="{557BD26C-BD90-534E-9D22-54932022511A}" destId="{F31BAD61-23F4-0A4E-959C-F4A2F4DC231C}" srcOrd="1" destOrd="0" presId="urn:microsoft.com/office/officeart/2005/8/layout/cycle2"/>
    <dgm:cxn modelId="{644AD827-FB87-C54D-A533-8E5651349DA1}" type="presOf" srcId="{9341DE1E-A87B-864C-81FD-963501FF95CA}" destId="{4B3D4A87-31EA-C143-B790-5043335881A0}" srcOrd="1" destOrd="0" presId="urn:microsoft.com/office/officeart/2005/8/layout/cycle2"/>
    <dgm:cxn modelId="{768D7628-6810-D743-A58D-65719C84681C}" type="presOf" srcId="{9341DE1E-A87B-864C-81FD-963501FF95CA}" destId="{1A5BACC1-B23E-C042-8FBA-3C40EDD43C5E}" srcOrd="0" destOrd="0" presId="urn:microsoft.com/office/officeart/2005/8/layout/cycle2"/>
    <dgm:cxn modelId="{40845D36-75DE-F740-936B-00D1E6227DAD}" type="presOf" srcId="{6352CC8C-604F-DF46-84B0-4B2D486DED6C}" destId="{0460F86D-A54F-7E43-855B-916A41191226}" srcOrd="0" destOrd="0" presId="urn:microsoft.com/office/officeart/2005/8/layout/cycle2"/>
    <dgm:cxn modelId="{C36C2A42-AD86-E649-B8AA-0B5E5F7BFAA7}" type="presOf" srcId="{B52C93ED-15B6-714D-8D53-02871CD91E5C}" destId="{588C5F15-CE96-6941-91C3-CDA3D69B7E13}" srcOrd="1" destOrd="0" presId="urn:microsoft.com/office/officeart/2005/8/layout/cycle2"/>
    <dgm:cxn modelId="{DE627D6D-CA9A-7543-ACD8-5CB7768CAE0E}" type="presOf" srcId="{2FBBBDE9-E58B-F542-A7F8-2995223608D3}" destId="{57B78CEA-3E09-9548-A119-7E3BBF5F22D6}" srcOrd="0" destOrd="0" presId="urn:microsoft.com/office/officeart/2005/8/layout/cycle2"/>
    <dgm:cxn modelId="{AB644B6E-DEB4-DC4E-9112-B315E7D98808}" type="presOf" srcId="{B52C93ED-15B6-714D-8D53-02871CD91E5C}" destId="{4ADA1616-CF2A-CA43-9CAB-89930C1F47B7}" srcOrd="0" destOrd="0" presId="urn:microsoft.com/office/officeart/2005/8/layout/cycle2"/>
    <dgm:cxn modelId="{3AC49276-1894-B24E-B656-9BEAFC1E1B49}" type="presOf" srcId="{0CA9DFE9-B3FA-3E4E-A01B-2083668EB20C}" destId="{B3E71103-E48D-4E47-9C90-2CBA2C02CB6D}" srcOrd="1" destOrd="0" presId="urn:microsoft.com/office/officeart/2005/8/layout/cycle2"/>
    <dgm:cxn modelId="{8DC89077-6619-944A-AE0D-27C8C6E4FEEB}" type="presOf" srcId="{0CA9DFE9-B3FA-3E4E-A01B-2083668EB20C}" destId="{AB5E9192-4957-404F-98CF-07DCC791F567}" srcOrd="0" destOrd="0" presId="urn:microsoft.com/office/officeart/2005/8/layout/cycle2"/>
    <dgm:cxn modelId="{91474686-80D7-6E42-9FD6-9065D282F4DE}" type="presOf" srcId="{C4077EF1-9819-E744-8E6F-75EC478268D3}" destId="{79F65912-4800-AC48-945F-FAA277256990}" srcOrd="0" destOrd="0" presId="urn:microsoft.com/office/officeart/2005/8/layout/cycle2"/>
    <dgm:cxn modelId="{F9FC9897-DB2B-1942-8F96-74DE8BC30F59}" type="presOf" srcId="{666911AC-52C3-4546-BB8D-CE729DDB4DDC}" destId="{298AA73B-FEED-5243-A623-038B5288657A}" srcOrd="0" destOrd="0" presId="urn:microsoft.com/office/officeart/2005/8/layout/cycle2"/>
    <dgm:cxn modelId="{D6D2269B-BA01-CC4A-A1EE-C3D235A5C05B}" type="presOf" srcId="{CCD04818-7F7B-E347-A595-052DFDAD91A3}" destId="{F5980E18-DBC3-E340-BF21-D15606FCE0E4}" srcOrd="1" destOrd="0" presId="urn:microsoft.com/office/officeart/2005/8/layout/cycle2"/>
    <dgm:cxn modelId="{A248499E-B12D-E14C-9360-BCC063D44E47}" srcId="{D9C520FC-8E94-4C4E-BAEA-0D645C1B760F}" destId="{2FBBBDE9-E58B-F542-A7F8-2995223608D3}" srcOrd="0" destOrd="0" parTransId="{FA7C2D17-8558-D54B-9685-08BE56680307}" sibTransId="{9341DE1E-A87B-864C-81FD-963501FF95CA}"/>
    <dgm:cxn modelId="{35BE50A1-1D1F-6C4F-8B3F-A3ACEAE73927}" type="presOf" srcId="{63686F52-0A1A-2948-B384-B644328A17EE}" destId="{C3F71956-9604-1045-96E6-789C906F1CF0}" srcOrd="1" destOrd="0" presId="urn:microsoft.com/office/officeart/2005/8/layout/cycle2"/>
    <dgm:cxn modelId="{6A44D4A4-1092-4649-9D07-30BAC9AB1531}" type="presOf" srcId="{D9C520FC-8E94-4C4E-BAEA-0D645C1B760F}" destId="{6A76835E-D7E5-1F46-B488-BDD78CE7E0A4}" srcOrd="0" destOrd="0" presId="urn:microsoft.com/office/officeart/2005/8/layout/cycle2"/>
    <dgm:cxn modelId="{6FF578BC-0031-754C-AF6D-A901F2A36598}" srcId="{D9C520FC-8E94-4C4E-BAEA-0D645C1B760F}" destId="{6352CC8C-604F-DF46-84B0-4B2D486DED6C}" srcOrd="5" destOrd="0" parTransId="{FAD02C73-A8BA-1A44-BDAA-7F4354D5A40C}" sibTransId="{0CA9DFE9-B3FA-3E4E-A01B-2083668EB20C}"/>
    <dgm:cxn modelId="{41F486DC-E835-6744-B748-2BA4DB86ACAD}" type="presOf" srcId="{81D80F2E-738E-8D4B-A6F7-F19E2A7704BD}" destId="{5ABE0AF2-6612-5F42-B0F9-84F0C67A3D3A}" srcOrd="0" destOrd="0" presId="urn:microsoft.com/office/officeart/2005/8/layout/cycle2"/>
    <dgm:cxn modelId="{CDE401DE-466C-D04B-BF44-EA25DADF4297}" type="presOf" srcId="{557BD26C-BD90-534E-9D22-54932022511A}" destId="{EB334FAA-9074-7243-972F-120B55108DCD}" srcOrd="0" destOrd="0" presId="urn:microsoft.com/office/officeart/2005/8/layout/cycle2"/>
    <dgm:cxn modelId="{94086EF2-FA69-C443-B0E6-C78B86B01D3F}" srcId="{D9C520FC-8E94-4C4E-BAEA-0D645C1B760F}" destId="{81D80F2E-738E-8D4B-A6F7-F19E2A7704BD}" srcOrd="2" destOrd="0" parTransId="{C3ABCEDC-996F-9F45-BA5F-E8E99343ABE5}" sibTransId="{B52C93ED-15B6-714D-8D53-02871CD91E5C}"/>
    <dgm:cxn modelId="{D13805F7-68D4-8E4B-8D8D-949FEC5B61DB}" srcId="{D9C520FC-8E94-4C4E-BAEA-0D645C1B760F}" destId="{CCBA09EB-F6B3-5C47-A42E-8333F73CA776}" srcOrd="4" destOrd="0" parTransId="{F575DCC0-6846-764E-9EE4-856A37F121FD}" sibTransId="{557BD26C-BD90-534E-9D22-54932022511A}"/>
    <dgm:cxn modelId="{4F18FAFF-FD38-A147-BEE1-DA69BB2F0D45}" type="presOf" srcId="{CCD04818-7F7B-E347-A595-052DFDAD91A3}" destId="{9B16E31B-C188-3748-8FD2-73E7BFDA5588}" srcOrd="0" destOrd="0" presId="urn:microsoft.com/office/officeart/2005/8/layout/cycle2"/>
    <dgm:cxn modelId="{5BBC6FEC-51DB-874B-A2D2-85D8C674E0A1}" type="presParOf" srcId="{6A76835E-D7E5-1F46-B488-BDD78CE7E0A4}" destId="{57B78CEA-3E09-9548-A119-7E3BBF5F22D6}" srcOrd="0" destOrd="0" presId="urn:microsoft.com/office/officeart/2005/8/layout/cycle2"/>
    <dgm:cxn modelId="{87DE5863-2E62-EF4F-87FB-5CBAA4BF5750}" type="presParOf" srcId="{6A76835E-D7E5-1F46-B488-BDD78CE7E0A4}" destId="{1A5BACC1-B23E-C042-8FBA-3C40EDD43C5E}" srcOrd="1" destOrd="0" presId="urn:microsoft.com/office/officeart/2005/8/layout/cycle2"/>
    <dgm:cxn modelId="{4D95F367-CB20-DB46-9653-42BC69D48459}" type="presParOf" srcId="{1A5BACC1-B23E-C042-8FBA-3C40EDD43C5E}" destId="{4B3D4A87-31EA-C143-B790-5043335881A0}" srcOrd="0" destOrd="0" presId="urn:microsoft.com/office/officeart/2005/8/layout/cycle2"/>
    <dgm:cxn modelId="{4C234289-B29E-A94A-80B3-F9529EDFA1FD}" type="presParOf" srcId="{6A76835E-D7E5-1F46-B488-BDD78CE7E0A4}" destId="{79F65912-4800-AC48-945F-FAA277256990}" srcOrd="2" destOrd="0" presId="urn:microsoft.com/office/officeart/2005/8/layout/cycle2"/>
    <dgm:cxn modelId="{D760B190-BE94-9445-B77D-6BFBCA676EB8}" type="presParOf" srcId="{6A76835E-D7E5-1F46-B488-BDD78CE7E0A4}" destId="{9B16E31B-C188-3748-8FD2-73E7BFDA5588}" srcOrd="3" destOrd="0" presId="urn:microsoft.com/office/officeart/2005/8/layout/cycle2"/>
    <dgm:cxn modelId="{52EE9D82-2324-004E-8A03-00006B54BE12}" type="presParOf" srcId="{9B16E31B-C188-3748-8FD2-73E7BFDA5588}" destId="{F5980E18-DBC3-E340-BF21-D15606FCE0E4}" srcOrd="0" destOrd="0" presId="urn:microsoft.com/office/officeart/2005/8/layout/cycle2"/>
    <dgm:cxn modelId="{CE6D8E45-23ED-5847-8BA5-CFFB8C0CAAB0}" type="presParOf" srcId="{6A76835E-D7E5-1F46-B488-BDD78CE7E0A4}" destId="{5ABE0AF2-6612-5F42-B0F9-84F0C67A3D3A}" srcOrd="4" destOrd="0" presId="urn:microsoft.com/office/officeart/2005/8/layout/cycle2"/>
    <dgm:cxn modelId="{7364BC71-2FA2-864A-8FC4-FEE53B570EC4}" type="presParOf" srcId="{6A76835E-D7E5-1F46-B488-BDD78CE7E0A4}" destId="{4ADA1616-CF2A-CA43-9CAB-89930C1F47B7}" srcOrd="5" destOrd="0" presId="urn:microsoft.com/office/officeart/2005/8/layout/cycle2"/>
    <dgm:cxn modelId="{8FE71A91-C6AC-8841-99B3-6E5085C9870D}" type="presParOf" srcId="{4ADA1616-CF2A-CA43-9CAB-89930C1F47B7}" destId="{588C5F15-CE96-6941-91C3-CDA3D69B7E13}" srcOrd="0" destOrd="0" presId="urn:microsoft.com/office/officeart/2005/8/layout/cycle2"/>
    <dgm:cxn modelId="{564CFA5F-F8ED-5842-873F-5C58BA6E16F2}" type="presParOf" srcId="{6A76835E-D7E5-1F46-B488-BDD78CE7E0A4}" destId="{298AA73B-FEED-5243-A623-038B5288657A}" srcOrd="6" destOrd="0" presId="urn:microsoft.com/office/officeart/2005/8/layout/cycle2"/>
    <dgm:cxn modelId="{38090C01-E339-5444-BDE9-10B9889CC720}" type="presParOf" srcId="{6A76835E-D7E5-1F46-B488-BDD78CE7E0A4}" destId="{E051C2D9-7A6F-0148-99FD-ADF88A57BE7C}" srcOrd="7" destOrd="0" presId="urn:microsoft.com/office/officeart/2005/8/layout/cycle2"/>
    <dgm:cxn modelId="{2257F1CD-6535-EA49-A78A-EE869838E683}" type="presParOf" srcId="{E051C2D9-7A6F-0148-99FD-ADF88A57BE7C}" destId="{C3F71956-9604-1045-96E6-789C906F1CF0}" srcOrd="0" destOrd="0" presId="urn:microsoft.com/office/officeart/2005/8/layout/cycle2"/>
    <dgm:cxn modelId="{854D3AC1-28EC-1549-BBC5-5276123DEE54}" type="presParOf" srcId="{6A76835E-D7E5-1F46-B488-BDD78CE7E0A4}" destId="{F2E86690-114D-BD41-992D-EFACCB8B5E6C}" srcOrd="8" destOrd="0" presId="urn:microsoft.com/office/officeart/2005/8/layout/cycle2"/>
    <dgm:cxn modelId="{60412F21-C324-9D44-99C1-9EC1D9F01BDB}" type="presParOf" srcId="{6A76835E-D7E5-1F46-B488-BDD78CE7E0A4}" destId="{EB334FAA-9074-7243-972F-120B55108DCD}" srcOrd="9" destOrd="0" presId="urn:microsoft.com/office/officeart/2005/8/layout/cycle2"/>
    <dgm:cxn modelId="{10341A68-E85D-1947-9026-D7141F5879D4}" type="presParOf" srcId="{EB334FAA-9074-7243-972F-120B55108DCD}" destId="{F31BAD61-23F4-0A4E-959C-F4A2F4DC231C}" srcOrd="0" destOrd="0" presId="urn:microsoft.com/office/officeart/2005/8/layout/cycle2"/>
    <dgm:cxn modelId="{D17BF23A-9BC9-2746-996B-CDCE16D07980}" type="presParOf" srcId="{6A76835E-D7E5-1F46-B488-BDD78CE7E0A4}" destId="{0460F86D-A54F-7E43-855B-916A41191226}" srcOrd="10" destOrd="0" presId="urn:microsoft.com/office/officeart/2005/8/layout/cycle2"/>
    <dgm:cxn modelId="{A7AEC6ED-9629-1043-BA07-66CC7CE5D51E}" type="presParOf" srcId="{6A76835E-D7E5-1F46-B488-BDD78CE7E0A4}" destId="{AB5E9192-4957-404F-98CF-07DCC791F567}" srcOrd="11" destOrd="0" presId="urn:microsoft.com/office/officeart/2005/8/layout/cycle2"/>
    <dgm:cxn modelId="{DA8779C7-38DE-F04D-A1DA-8C59226BF501}" type="presParOf" srcId="{AB5E9192-4957-404F-98CF-07DCC791F567}" destId="{B3E71103-E48D-4E47-9C90-2CBA2C02CB6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C520FC-8E94-4C4E-BAEA-0D645C1B760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BDE9-E58B-F542-A7F8-299522360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r>
            <a:rPr lang="en-US" sz="20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gm:t>
    </dgm:pt>
    <dgm:pt modelId="{FA7C2D17-8558-D54B-9685-08BE56680307}" type="parTrans" cxnId="{A248499E-B12D-E14C-9360-BCC063D44E47}">
      <dgm:prSet/>
      <dgm:spPr/>
      <dgm:t>
        <a:bodyPr/>
        <a:lstStyle/>
        <a:p>
          <a:endParaRPr lang="en-US"/>
        </a:p>
      </dgm:t>
    </dgm:pt>
    <dgm:pt modelId="{9341DE1E-A87B-864C-81FD-963501FF95CA}" type="sibTrans" cxnId="{A248499E-B12D-E14C-9360-BCC063D44E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352CC8C-604F-DF46-84B0-4B2D486DED6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5C0C"/>
          </a:solidFill>
        </a:ln>
        <a:effectLst>
          <a:softEdge rad="0"/>
        </a:effectLst>
      </dgm:spPr>
      <dgm:t>
        <a:bodyPr/>
        <a:lstStyle/>
        <a:p>
          <a:r>
            <a:rPr lang="en-US" sz="2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r>
            <a:rPr lang="en-US" sz="20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gm:t>
    </dgm:pt>
    <dgm:pt modelId="{FAD02C73-A8BA-1A44-BDAA-7F4354D5A40C}" type="parTrans" cxnId="{6FF578BC-0031-754C-AF6D-A901F2A36598}">
      <dgm:prSet/>
      <dgm:spPr/>
      <dgm:t>
        <a:bodyPr/>
        <a:lstStyle/>
        <a:p>
          <a:endParaRPr lang="en-US"/>
        </a:p>
      </dgm:t>
    </dgm:pt>
    <dgm:pt modelId="{0CA9DFE9-B3FA-3E4E-A01B-2083668EB20C}" type="sibTrans" cxnId="{6FF578BC-0031-754C-AF6D-A901F2A365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CBA09EB-F6B3-5C47-A42E-8333F73CA776}">
      <dgm:prSet phldrT="[Text]" custT="1"/>
      <dgm:spPr>
        <a:solidFill>
          <a:srgbClr val="005C0C"/>
        </a:solidFill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gm:t>
    </dgm:pt>
    <dgm:pt modelId="{F575DCC0-6846-764E-9EE4-856A37F121FD}" type="parTrans" cxnId="{D13805F7-68D4-8E4B-8D8D-949FEC5B61DB}">
      <dgm:prSet/>
      <dgm:spPr/>
      <dgm:t>
        <a:bodyPr/>
        <a:lstStyle/>
        <a:p>
          <a:endParaRPr lang="en-US"/>
        </a:p>
      </dgm:t>
    </dgm:pt>
    <dgm:pt modelId="{557BD26C-BD90-534E-9D22-54932022511A}" type="sibTrans" cxnId="{D13805F7-68D4-8E4B-8D8D-949FEC5B61D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6911AC-52C3-4546-BB8D-CE729DDB4DDC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gm:t>
    </dgm:pt>
    <dgm:pt modelId="{F3DBF502-2511-6444-ADCF-8CDAE3DA729B}" type="parTrans" cxnId="{90284401-C106-E54C-B2FF-DB70C2B9C685}">
      <dgm:prSet/>
      <dgm:spPr/>
      <dgm:t>
        <a:bodyPr/>
        <a:lstStyle/>
        <a:p>
          <a:endParaRPr lang="en-US"/>
        </a:p>
      </dgm:t>
    </dgm:pt>
    <dgm:pt modelId="{63686F52-0A1A-2948-B384-B644328A17EE}" type="sibTrans" cxnId="{90284401-C106-E54C-B2FF-DB70C2B9C68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D80F2E-738E-8D4B-A6F7-F19E2A7704BD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gm:t>
    </dgm:pt>
    <dgm:pt modelId="{C3ABCEDC-996F-9F45-BA5F-E8E99343ABE5}" type="parTrans" cxnId="{94086EF2-FA69-C443-B0E6-C78B86B01D3F}">
      <dgm:prSet/>
      <dgm:spPr/>
      <dgm:t>
        <a:bodyPr/>
        <a:lstStyle/>
        <a:p>
          <a:endParaRPr lang="en-US"/>
        </a:p>
      </dgm:t>
    </dgm:pt>
    <dgm:pt modelId="{B52C93ED-15B6-714D-8D53-02871CD91E5C}" type="sibTrans" cxnId="{94086EF2-FA69-C443-B0E6-C78B86B01D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077EF1-9819-E744-8E6F-75EC47826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gm:t>
    </dgm:pt>
    <dgm:pt modelId="{AD362E40-C1FD-9B4C-9023-546A2E967261}" type="parTrans" cxnId="{972A9A20-FFC6-1D4C-BAE0-A40EF57A6A7A}">
      <dgm:prSet/>
      <dgm:spPr/>
      <dgm:t>
        <a:bodyPr/>
        <a:lstStyle/>
        <a:p>
          <a:endParaRPr lang="en-US"/>
        </a:p>
      </dgm:t>
    </dgm:pt>
    <dgm:pt modelId="{CCD04818-7F7B-E347-A595-052DFDAD91A3}" type="sibTrans" cxnId="{972A9A20-FFC6-1D4C-BAE0-A40EF57A6A7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76835E-D7E5-1F46-B488-BDD78CE7E0A4}" type="pres">
      <dgm:prSet presAssocID="{D9C520FC-8E94-4C4E-BAEA-0D645C1B760F}" presName="cycle" presStyleCnt="0">
        <dgm:presLayoutVars>
          <dgm:dir/>
          <dgm:resizeHandles val="exact"/>
        </dgm:presLayoutVars>
      </dgm:prSet>
      <dgm:spPr/>
    </dgm:pt>
    <dgm:pt modelId="{57B78CEA-3E09-9548-A119-7E3BBF5F22D6}" type="pres">
      <dgm:prSet presAssocID="{2FBBBDE9-E58B-F542-A7F8-2995223608D3}" presName="node" presStyleLbl="node1" presStyleIdx="0" presStyleCnt="6" custScaleX="190586" custScaleY="97845" custRadScaleRad="97173" custRadScaleInc="-927">
        <dgm:presLayoutVars>
          <dgm:bulletEnabled val="1"/>
        </dgm:presLayoutVars>
      </dgm:prSet>
      <dgm:spPr/>
    </dgm:pt>
    <dgm:pt modelId="{1A5BACC1-B23E-C042-8FBA-3C40EDD43C5E}" type="pres">
      <dgm:prSet presAssocID="{9341DE1E-A87B-864C-81FD-963501FF95CA}" presName="sibTrans" presStyleLbl="sibTrans2D1" presStyleIdx="0" presStyleCnt="6" custLinFactNeighborX="21773" custLinFactNeighborY="-20626"/>
      <dgm:spPr/>
    </dgm:pt>
    <dgm:pt modelId="{4B3D4A87-31EA-C143-B790-5043335881A0}" type="pres">
      <dgm:prSet presAssocID="{9341DE1E-A87B-864C-81FD-963501FF95CA}" presName="connectorText" presStyleLbl="sibTrans2D1" presStyleIdx="0" presStyleCnt="6"/>
      <dgm:spPr/>
    </dgm:pt>
    <dgm:pt modelId="{79F65912-4800-AC48-945F-FAA277256990}" type="pres">
      <dgm:prSet presAssocID="{C4077EF1-9819-E744-8E6F-75EC478268D3}" presName="node" presStyleLbl="node1" presStyleIdx="1" presStyleCnt="6" custAng="0" custScaleX="190586" custScaleY="111550" custRadScaleRad="167697" custRadScaleInc="41564">
        <dgm:presLayoutVars>
          <dgm:bulletEnabled val="1"/>
        </dgm:presLayoutVars>
      </dgm:prSet>
      <dgm:spPr/>
    </dgm:pt>
    <dgm:pt modelId="{9B16E31B-C188-3748-8FD2-73E7BFDA5588}" type="pres">
      <dgm:prSet presAssocID="{CCD04818-7F7B-E347-A595-052DFDAD91A3}" presName="sibTrans" presStyleLbl="sibTrans2D1" presStyleIdx="1" presStyleCnt="6" custLinFactNeighborX="-1" custLinFactNeighborY="15951"/>
      <dgm:spPr/>
    </dgm:pt>
    <dgm:pt modelId="{F5980E18-DBC3-E340-BF21-D15606FCE0E4}" type="pres">
      <dgm:prSet presAssocID="{CCD04818-7F7B-E347-A595-052DFDAD91A3}" presName="connectorText" presStyleLbl="sibTrans2D1" presStyleIdx="1" presStyleCnt="6"/>
      <dgm:spPr/>
    </dgm:pt>
    <dgm:pt modelId="{5ABE0AF2-6612-5F42-B0F9-84F0C67A3D3A}" type="pres">
      <dgm:prSet presAssocID="{81D80F2E-738E-8D4B-A6F7-F19E2A7704BD}" presName="node" presStyleLbl="node1" presStyleIdx="2" presStyleCnt="6" custAng="0" custScaleX="190586" custScaleY="97845" custRadScaleRad="158858" custRadScaleInc="-35031">
        <dgm:presLayoutVars>
          <dgm:bulletEnabled val="1"/>
        </dgm:presLayoutVars>
      </dgm:prSet>
      <dgm:spPr/>
    </dgm:pt>
    <dgm:pt modelId="{4ADA1616-CF2A-CA43-9CAB-89930C1F47B7}" type="pres">
      <dgm:prSet presAssocID="{B52C93ED-15B6-714D-8D53-02871CD91E5C}" presName="sibTrans" presStyleLbl="sibTrans2D1" presStyleIdx="2" presStyleCnt="6" custLinFactNeighborX="45892" custLinFactNeighborY="71047"/>
      <dgm:spPr/>
    </dgm:pt>
    <dgm:pt modelId="{588C5F15-CE96-6941-91C3-CDA3D69B7E13}" type="pres">
      <dgm:prSet presAssocID="{B52C93ED-15B6-714D-8D53-02871CD91E5C}" presName="connectorText" presStyleLbl="sibTrans2D1" presStyleIdx="2" presStyleCnt="6"/>
      <dgm:spPr/>
    </dgm:pt>
    <dgm:pt modelId="{298AA73B-FEED-5243-A623-038B5288657A}" type="pres">
      <dgm:prSet presAssocID="{666911AC-52C3-4546-BB8D-CE729DDB4DDC}" presName="node" presStyleLbl="node1" presStyleIdx="3" presStyleCnt="6" custScaleX="209343" custScaleY="97845" custRadScaleRad="100479" custRadScaleInc="-6370">
        <dgm:presLayoutVars>
          <dgm:bulletEnabled val="1"/>
        </dgm:presLayoutVars>
      </dgm:prSet>
      <dgm:spPr/>
    </dgm:pt>
    <dgm:pt modelId="{E051C2D9-7A6F-0148-99FD-ADF88A57BE7C}" type="pres">
      <dgm:prSet presAssocID="{63686F52-0A1A-2948-B384-B644328A17EE}" presName="sibTrans" presStyleLbl="sibTrans2D1" presStyleIdx="3" presStyleCnt="6" custLinFactNeighborX="-32722" custLinFactNeighborY="36670"/>
      <dgm:spPr/>
    </dgm:pt>
    <dgm:pt modelId="{C3F71956-9604-1045-96E6-789C906F1CF0}" type="pres">
      <dgm:prSet presAssocID="{63686F52-0A1A-2948-B384-B644328A17EE}" presName="connectorText" presStyleLbl="sibTrans2D1" presStyleIdx="3" presStyleCnt="6"/>
      <dgm:spPr/>
    </dgm:pt>
    <dgm:pt modelId="{F2E86690-114D-BD41-992D-EFACCB8B5E6C}" type="pres">
      <dgm:prSet presAssocID="{CCBA09EB-F6B3-5C47-A42E-8333F73CA776}" presName="node" presStyleLbl="node1" presStyleIdx="4" presStyleCnt="6" custAng="0" custScaleX="178687" custScaleY="97845" custRadScaleRad="171695" custRadScaleInc="33145">
        <dgm:presLayoutVars>
          <dgm:bulletEnabled val="1"/>
        </dgm:presLayoutVars>
      </dgm:prSet>
      <dgm:spPr/>
    </dgm:pt>
    <dgm:pt modelId="{EB334FAA-9074-7243-972F-120B55108DCD}" type="pres">
      <dgm:prSet presAssocID="{557BD26C-BD90-534E-9D22-54932022511A}" presName="sibTrans" presStyleLbl="sibTrans2D1" presStyleIdx="4" presStyleCnt="6" custLinFactNeighborX="-19833" custLinFactNeighborY="3638"/>
      <dgm:spPr/>
    </dgm:pt>
    <dgm:pt modelId="{F31BAD61-23F4-0A4E-959C-F4A2F4DC231C}" type="pres">
      <dgm:prSet presAssocID="{557BD26C-BD90-534E-9D22-54932022511A}" presName="connectorText" presStyleLbl="sibTrans2D1" presStyleIdx="4" presStyleCnt="6"/>
      <dgm:spPr/>
    </dgm:pt>
    <dgm:pt modelId="{0460F86D-A54F-7E43-855B-916A41191226}" type="pres">
      <dgm:prSet presAssocID="{6352CC8C-604F-DF46-84B0-4B2D486DED6C}" presName="node" presStyleLbl="node1" presStyleIdx="5" presStyleCnt="6" custAng="0" custScaleX="190586" custScaleY="97670" custRadScaleRad="165665" custRadScaleInc="-39011">
        <dgm:presLayoutVars>
          <dgm:bulletEnabled val="1"/>
        </dgm:presLayoutVars>
      </dgm:prSet>
      <dgm:spPr/>
    </dgm:pt>
    <dgm:pt modelId="{AB5E9192-4957-404F-98CF-07DCC791F567}" type="pres">
      <dgm:prSet presAssocID="{0CA9DFE9-B3FA-3E4E-A01B-2083668EB20C}" presName="sibTrans" presStyleLbl="sibTrans2D1" presStyleIdx="5" presStyleCnt="6" custFlipVert="1" custFlipHor="1" custScaleX="6728" custScaleY="7907" custLinFactX="-100000" custLinFactY="-172821" custLinFactNeighborX="-191235" custLinFactNeighborY="-200000"/>
      <dgm:spPr/>
    </dgm:pt>
    <dgm:pt modelId="{B3E71103-E48D-4E47-9C90-2CBA2C02CB6D}" type="pres">
      <dgm:prSet presAssocID="{0CA9DFE9-B3FA-3E4E-A01B-2083668EB20C}" presName="connectorText" presStyleLbl="sibTrans2D1" presStyleIdx="5" presStyleCnt="6"/>
      <dgm:spPr/>
    </dgm:pt>
  </dgm:ptLst>
  <dgm:cxnLst>
    <dgm:cxn modelId="{90284401-C106-E54C-B2FF-DB70C2B9C685}" srcId="{D9C520FC-8E94-4C4E-BAEA-0D645C1B760F}" destId="{666911AC-52C3-4546-BB8D-CE729DDB4DDC}" srcOrd="3" destOrd="0" parTransId="{F3DBF502-2511-6444-ADCF-8CDAE3DA729B}" sibTransId="{63686F52-0A1A-2948-B384-B644328A17EE}"/>
    <dgm:cxn modelId="{2D3F7208-D357-EC4C-ACFC-3293D281E469}" type="presOf" srcId="{CCBA09EB-F6B3-5C47-A42E-8333F73CA776}" destId="{F2E86690-114D-BD41-992D-EFACCB8B5E6C}" srcOrd="0" destOrd="0" presId="urn:microsoft.com/office/officeart/2005/8/layout/cycle2"/>
    <dgm:cxn modelId="{DAF5F419-02BC-3441-A058-40A3526707BE}" type="presOf" srcId="{63686F52-0A1A-2948-B384-B644328A17EE}" destId="{E051C2D9-7A6F-0148-99FD-ADF88A57BE7C}" srcOrd="0" destOrd="0" presId="urn:microsoft.com/office/officeart/2005/8/layout/cycle2"/>
    <dgm:cxn modelId="{972A9A20-FFC6-1D4C-BAE0-A40EF57A6A7A}" srcId="{D9C520FC-8E94-4C4E-BAEA-0D645C1B760F}" destId="{C4077EF1-9819-E744-8E6F-75EC478268D3}" srcOrd="1" destOrd="0" parTransId="{AD362E40-C1FD-9B4C-9023-546A2E967261}" sibTransId="{CCD04818-7F7B-E347-A595-052DFDAD91A3}"/>
    <dgm:cxn modelId="{EE2EF926-82FF-DA4D-AA08-F3BC63F3417B}" type="presOf" srcId="{557BD26C-BD90-534E-9D22-54932022511A}" destId="{F31BAD61-23F4-0A4E-959C-F4A2F4DC231C}" srcOrd="1" destOrd="0" presId="urn:microsoft.com/office/officeart/2005/8/layout/cycle2"/>
    <dgm:cxn modelId="{644AD827-FB87-C54D-A533-8E5651349DA1}" type="presOf" srcId="{9341DE1E-A87B-864C-81FD-963501FF95CA}" destId="{4B3D4A87-31EA-C143-B790-5043335881A0}" srcOrd="1" destOrd="0" presId="urn:microsoft.com/office/officeart/2005/8/layout/cycle2"/>
    <dgm:cxn modelId="{768D7628-6810-D743-A58D-65719C84681C}" type="presOf" srcId="{9341DE1E-A87B-864C-81FD-963501FF95CA}" destId="{1A5BACC1-B23E-C042-8FBA-3C40EDD43C5E}" srcOrd="0" destOrd="0" presId="urn:microsoft.com/office/officeart/2005/8/layout/cycle2"/>
    <dgm:cxn modelId="{40845D36-75DE-F740-936B-00D1E6227DAD}" type="presOf" srcId="{6352CC8C-604F-DF46-84B0-4B2D486DED6C}" destId="{0460F86D-A54F-7E43-855B-916A41191226}" srcOrd="0" destOrd="0" presId="urn:microsoft.com/office/officeart/2005/8/layout/cycle2"/>
    <dgm:cxn modelId="{C36C2A42-AD86-E649-B8AA-0B5E5F7BFAA7}" type="presOf" srcId="{B52C93ED-15B6-714D-8D53-02871CD91E5C}" destId="{588C5F15-CE96-6941-91C3-CDA3D69B7E13}" srcOrd="1" destOrd="0" presId="urn:microsoft.com/office/officeart/2005/8/layout/cycle2"/>
    <dgm:cxn modelId="{DE627D6D-CA9A-7543-ACD8-5CB7768CAE0E}" type="presOf" srcId="{2FBBBDE9-E58B-F542-A7F8-2995223608D3}" destId="{57B78CEA-3E09-9548-A119-7E3BBF5F22D6}" srcOrd="0" destOrd="0" presId="urn:microsoft.com/office/officeart/2005/8/layout/cycle2"/>
    <dgm:cxn modelId="{AB644B6E-DEB4-DC4E-9112-B315E7D98808}" type="presOf" srcId="{B52C93ED-15B6-714D-8D53-02871CD91E5C}" destId="{4ADA1616-CF2A-CA43-9CAB-89930C1F47B7}" srcOrd="0" destOrd="0" presId="urn:microsoft.com/office/officeart/2005/8/layout/cycle2"/>
    <dgm:cxn modelId="{3AC49276-1894-B24E-B656-9BEAFC1E1B49}" type="presOf" srcId="{0CA9DFE9-B3FA-3E4E-A01B-2083668EB20C}" destId="{B3E71103-E48D-4E47-9C90-2CBA2C02CB6D}" srcOrd="1" destOrd="0" presId="urn:microsoft.com/office/officeart/2005/8/layout/cycle2"/>
    <dgm:cxn modelId="{8DC89077-6619-944A-AE0D-27C8C6E4FEEB}" type="presOf" srcId="{0CA9DFE9-B3FA-3E4E-A01B-2083668EB20C}" destId="{AB5E9192-4957-404F-98CF-07DCC791F567}" srcOrd="0" destOrd="0" presId="urn:microsoft.com/office/officeart/2005/8/layout/cycle2"/>
    <dgm:cxn modelId="{91474686-80D7-6E42-9FD6-9065D282F4DE}" type="presOf" srcId="{C4077EF1-9819-E744-8E6F-75EC478268D3}" destId="{79F65912-4800-AC48-945F-FAA277256990}" srcOrd="0" destOrd="0" presId="urn:microsoft.com/office/officeart/2005/8/layout/cycle2"/>
    <dgm:cxn modelId="{F9FC9897-DB2B-1942-8F96-74DE8BC30F59}" type="presOf" srcId="{666911AC-52C3-4546-BB8D-CE729DDB4DDC}" destId="{298AA73B-FEED-5243-A623-038B5288657A}" srcOrd="0" destOrd="0" presId="urn:microsoft.com/office/officeart/2005/8/layout/cycle2"/>
    <dgm:cxn modelId="{D6D2269B-BA01-CC4A-A1EE-C3D235A5C05B}" type="presOf" srcId="{CCD04818-7F7B-E347-A595-052DFDAD91A3}" destId="{F5980E18-DBC3-E340-BF21-D15606FCE0E4}" srcOrd="1" destOrd="0" presId="urn:microsoft.com/office/officeart/2005/8/layout/cycle2"/>
    <dgm:cxn modelId="{A248499E-B12D-E14C-9360-BCC063D44E47}" srcId="{D9C520FC-8E94-4C4E-BAEA-0D645C1B760F}" destId="{2FBBBDE9-E58B-F542-A7F8-2995223608D3}" srcOrd="0" destOrd="0" parTransId="{FA7C2D17-8558-D54B-9685-08BE56680307}" sibTransId="{9341DE1E-A87B-864C-81FD-963501FF95CA}"/>
    <dgm:cxn modelId="{35BE50A1-1D1F-6C4F-8B3F-A3ACEAE73927}" type="presOf" srcId="{63686F52-0A1A-2948-B384-B644328A17EE}" destId="{C3F71956-9604-1045-96E6-789C906F1CF0}" srcOrd="1" destOrd="0" presId="urn:microsoft.com/office/officeart/2005/8/layout/cycle2"/>
    <dgm:cxn modelId="{6A44D4A4-1092-4649-9D07-30BAC9AB1531}" type="presOf" srcId="{D9C520FC-8E94-4C4E-BAEA-0D645C1B760F}" destId="{6A76835E-D7E5-1F46-B488-BDD78CE7E0A4}" srcOrd="0" destOrd="0" presId="urn:microsoft.com/office/officeart/2005/8/layout/cycle2"/>
    <dgm:cxn modelId="{6FF578BC-0031-754C-AF6D-A901F2A36598}" srcId="{D9C520FC-8E94-4C4E-BAEA-0D645C1B760F}" destId="{6352CC8C-604F-DF46-84B0-4B2D486DED6C}" srcOrd="5" destOrd="0" parTransId="{FAD02C73-A8BA-1A44-BDAA-7F4354D5A40C}" sibTransId="{0CA9DFE9-B3FA-3E4E-A01B-2083668EB20C}"/>
    <dgm:cxn modelId="{41F486DC-E835-6744-B748-2BA4DB86ACAD}" type="presOf" srcId="{81D80F2E-738E-8D4B-A6F7-F19E2A7704BD}" destId="{5ABE0AF2-6612-5F42-B0F9-84F0C67A3D3A}" srcOrd="0" destOrd="0" presId="urn:microsoft.com/office/officeart/2005/8/layout/cycle2"/>
    <dgm:cxn modelId="{CDE401DE-466C-D04B-BF44-EA25DADF4297}" type="presOf" srcId="{557BD26C-BD90-534E-9D22-54932022511A}" destId="{EB334FAA-9074-7243-972F-120B55108DCD}" srcOrd="0" destOrd="0" presId="urn:microsoft.com/office/officeart/2005/8/layout/cycle2"/>
    <dgm:cxn modelId="{94086EF2-FA69-C443-B0E6-C78B86B01D3F}" srcId="{D9C520FC-8E94-4C4E-BAEA-0D645C1B760F}" destId="{81D80F2E-738E-8D4B-A6F7-F19E2A7704BD}" srcOrd="2" destOrd="0" parTransId="{C3ABCEDC-996F-9F45-BA5F-E8E99343ABE5}" sibTransId="{B52C93ED-15B6-714D-8D53-02871CD91E5C}"/>
    <dgm:cxn modelId="{D13805F7-68D4-8E4B-8D8D-949FEC5B61DB}" srcId="{D9C520FC-8E94-4C4E-BAEA-0D645C1B760F}" destId="{CCBA09EB-F6B3-5C47-A42E-8333F73CA776}" srcOrd="4" destOrd="0" parTransId="{F575DCC0-6846-764E-9EE4-856A37F121FD}" sibTransId="{557BD26C-BD90-534E-9D22-54932022511A}"/>
    <dgm:cxn modelId="{4F18FAFF-FD38-A147-BEE1-DA69BB2F0D45}" type="presOf" srcId="{CCD04818-7F7B-E347-A595-052DFDAD91A3}" destId="{9B16E31B-C188-3748-8FD2-73E7BFDA5588}" srcOrd="0" destOrd="0" presId="urn:microsoft.com/office/officeart/2005/8/layout/cycle2"/>
    <dgm:cxn modelId="{5BBC6FEC-51DB-874B-A2D2-85D8C674E0A1}" type="presParOf" srcId="{6A76835E-D7E5-1F46-B488-BDD78CE7E0A4}" destId="{57B78CEA-3E09-9548-A119-7E3BBF5F22D6}" srcOrd="0" destOrd="0" presId="urn:microsoft.com/office/officeart/2005/8/layout/cycle2"/>
    <dgm:cxn modelId="{87DE5863-2E62-EF4F-87FB-5CBAA4BF5750}" type="presParOf" srcId="{6A76835E-D7E5-1F46-B488-BDD78CE7E0A4}" destId="{1A5BACC1-B23E-C042-8FBA-3C40EDD43C5E}" srcOrd="1" destOrd="0" presId="urn:microsoft.com/office/officeart/2005/8/layout/cycle2"/>
    <dgm:cxn modelId="{4D95F367-CB20-DB46-9653-42BC69D48459}" type="presParOf" srcId="{1A5BACC1-B23E-C042-8FBA-3C40EDD43C5E}" destId="{4B3D4A87-31EA-C143-B790-5043335881A0}" srcOrd="0" destOrd="0" presId="urn:microsoft.com/office/officeart/2005/8/layout/cycle2"/>
    <dgm:cxn modelId="{4C234289-B29E-A94A-80B3-F9529EDFA1FD}" type="presParOf" srcId="{6A76835E-D7E5-1F46-B488-BDD78CE7E0A4}" destId="{79F65912-4800-AC48-945F-FAA277256990}" srcOrd="2" destOrd="0" presId="urn:microsoft.com/office/officeart/2005/8/layout/cycle2"/>
    <dgm:cxn modelId="{D760B190-BE94-9445-B77D-6BFBCA676EB8}" type="presParOf" srcId="{6A76835E-D7E5-1F46-B488-BDD78CE7E0A4}" destId="{9B16E31B-C188-3748-8FD2-73E7BFDA5588}" srcOrd="3" destOrd="0" presId="urn:microsoft.com/office/officeart/2005/8/layout/cycle2"/>
    <dgm:cxn modelId="{52EE9D82-2324-004E-8A03-00006B54BE12}" type="presParOf" srcId="{9B16E31B-C188-3748-8FD2-73E7BFDA5588}" destId="{F5980E18-DBC3-E340-BF21-D15606FCE0E4}" srcOrd="0" destOrd="0" presId="urn:microsoft.com/office/officeart/2005/8/layout/cycle2"/>
    <dgm:cxn modelId="{CE6D8E45-23ED-5847-8BA5-CFFB8C0CAAB0}" type="presParOf" srcId="{6A76835E-D7E5-1F46-B488-BDD78CE7E0A4}" destId="{5ABE0AF2-6612-5F42-B0F9-84F0C67A3D3A}" srcOrd="4" destOrd="0" presId="urn:microsoft.com/office/officeart/2005/8/layout/cycle2"/>
    <dgm:cxn modelId="{7364BC71-2FA2-864A-8FC4-FEE53B570EC4}" type="presParOf" srcId="{6A76835E-D7E5-1F46-B488-BDD78CE7E0A4}" destId="{4ADA1616-CF2A-CA43-9CAB-89930C1F47B7}" srcOrd="5" destOrd="0" presId="urn:microsoft.com/office/officeart/2005/8/layout/cycle2"/>
    <dgm:cxn modelId="{8FE71A91-C6AC-8841-99B3-6E5085C9870D}" type="presParOf" srcId="{4ADA1616-CF2A-CA43-9CAB-89930C1F47B7}" destId="{588C5F15-CE96-6941-91C3-CDA3D69B7E13}" srcOrd="0" destOrd="0" presId="urn:microsoft.com/office/officeart/2005/8/layout/cycle2"/>
    <dgm:cxn modelId="{564CFA5F-F8ED-5842-873F-5C58BA6E16F2}" type="presParOf" srcId="{6A76835E-D7E5-1F46-B488-BDD78CE7E0A4}" destId="{298AA73B-FEED-5243-A623-038B5288657A}" srcOrd="6" destOrd="0" presId="urn:microsoft.com/office/officeart/2005/8/layout/cycle2"/>
    <dgm:cxn modelId="{38090C01-E339-5444-BDE9-10B9889CC720}" type="presParOf" srcId="{6A76835E-D7E5-1F46-B488-BDD78CE7E0A4}" destId="{E051C2D9-7A6F-0148-99FD-ADF88A57BE7C}" srcOrd="7" destOrd="0" presId="urn:microsoft.com/office/officeart/2005/8/layout/cycle2"/>
    <dgm:cxn modelId="{2257F1CD-6535-EA49-A78A-EE869838E683}" type="presParOf" srcId="{E051C2D9-7A6F-0148-99FD-ADF88A57BE7C}" destId="{C3F71956-9604-1045-96E6-789C906F1CF0}" srcOrd="0" destOrd="0" presId="urn:microsoft.com/office/officeart/2005/8/layout/cycle2"/>
    <dgm:cxn modelId="{854D3AC1-28EC-1549-BBC5-5276123DEE54}" type="presParOf" srcId="{6A76835E-D7E5-1F46-B488-BDD78CE7E0A4}" destId="{F2E86690-114D-BD41-992D-EFACCB8B5E6C}" srcOrd="8" destOrd="0" presId="urn:microsoft.com/office/officeart/2005/8/layout/cycle2"/>
    <dgm:cxn modelId="{60412F21-C324-9D44-99C1-9EC1D9F01BDB}" type="presParOf" srcId="{6A76835E-D7E5-1F46-B488-BDD78CE7E0A4}" destId="{EB334FAA-9074-7243-972F-120B55108DCD}" srcOrd="9" destOrd="0" presId="urn:microsoft.com/office/officeart/2005/8/layout/cycle2"/>
    <dgm:cxn modelId="{10341A68-E85D-1947-9026-D7141F5879D4}" type="presParOf" srcId="{EB334FAA-9074-7243-972F-120B55108DCD}" destId="{F31BAD61-23F4-0A4E-959C-F4A2F4DC231C}" srcOrd="0" destOrd="0" presId="urn:microsoft.com/office/officeart/2005/8/layout/cycle2"/>
    <dgm:cxn modelId="{D17BF23A-9BC9-2746-996B-CDCE16D07980}" type="presParOf" srcId="{6A76835E-D7E5-1F46-B488-BDD78CE7E0A4}" destId="{0460F86D-A54F-7E43-855B-916A41191226}" srcOrd="10" destOrd="0" presId="urn:microsoft.com/office/officeart/2005/8/layout/cycle2"/>
    <dgm:cxn modelId="{A7AEC6ED-9629-1043-BA07-66CC7CE5D51E}" type="presParOf" srcId="{6A76835E-D7E5-1F46-B488-BDD78CE7E0A4}" destId="{AB5E9192-4957-404F-98CF-07DCC791F567}" srcOrd="11" destOrd="0" presId="urn:microsoft.com/office/officeart/2005/8/layout/cycle2"/>
    <dgm:cxn modelId="{DA8779C7-38DE-F04D-A1DA-8C59226BF501}" type="presParOf" srcId="{AB5E9192-4957-404F-98CF-07DCC791F567}" destId="{B3E71103-E48D-4E47-9C90-2CBA2C02CB6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520FC-8E94-4C4E-BAEA-0D645C1B760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BDE9-E58B-F542-A7F8-299522360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r>
            <a:rPr lang="en-US" sz="2000" b="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gm:t>
    </dgm:pt>
    <dgm:pt modelId="{FA7C2D17-8558-D54B-9685-08BE56680307}" type="parTrans" cxnId="{A248499E-B12D-E14C-9360-BCC063D44E47}">
      <dgm:prSet/>
      <dgm:spPr/>
      <dgm:t>
        <a:bodyPr/>
        <a:lstStyle/>
        <a:p>
          <a:endParaRPr lang="en-US"/>
        </a:p>
      </dgm:t>
    </dgm:pt>
    <dgm:pt modelId="{9341DE1E-A87B-864C-81FD-963501FF95CA}" type="sibTrans" cxnId="{A248499E-B12D-E14C-9360-BCC063D44E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352CC8C-604F-DF46-84B0-4B2D486DED6C}">
      <dgm:prSet phldrT="[Text]" custT="1"/>
      <dgm:spPr>
        <a:solidFill>
          <a:srgbClr val="005C0C"/>
        </a:solidFill>
        <a:ln>
          <a:solidFill>
            <a:srgbClr val="005C0C"/>
          </a:solidFill>
        </a:ln>
        <a:effectLst>
          <a:softEdge rad="0"/>
        </a:effectLst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gm:t>
    </dgm:pt>
    <dgm:pt modelId="{FAD02C73-A8BA-1A44-BDAA-7F4354D5A40C}" type="parTrans" cxnId="{6FF578BC-0031-754C-AF6D-A901F2A36598}">
      <dgm:prSet/>
      <dgm:spPr/>
      <dgm:t>
        <a:bodyPr/>
        <a:lstStyle/>
        <a:p>
          <a:endParaRPr lang="en-US"/>
        </a:p>
      </dgm:t>
    </dgm:pt>
    <dgm:pt modelId="{0CA9DFE9-B3FA-3E4E-A01B-2083668EB20C}" type="sibTrans" cxnId="{6FF578BC-0031-754C-AF6D-A901F2A365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CBA09EB-F6B3-5C47-A42E-8333F73CA776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gm:t>
    </dgm:pt>
    <dgm:pt modelId="{F575DCC0-6846-764E-9EE4-856A37F121FD}" type="parTrans" cxnId="{D13805F7-68D4-8E4B-8D8D-949FEC5B61DB}">
      <dgm:prSet/>
      <dgm:spPr/>
      <dgm:t>
        <a:bodyPr/>
        <a:lstStyle/>
        <a:p>
          <a:endParaRPr lang="en-US"/>
        </a:p>
      </dgm:t>
    </dgm:pt>
    <dgm:pt modelId="{557BD26C-BD90-534E-9D22-54932022511A}" type="sibTrans" cxnId="{D13805F7-68D4-8E4B-8D8D-949FEC5B61D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6911AC-52C3-4546-BB8D-CE729DDB4DDC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gm:t>
    </dgm:pt>
    <dgm:pt modelId="{F3DBF502-2511-6444-ADCF-8CDAE3DA729B}" type="parTrans" cxnId="{90284401-C106-E54C-B2FF-DB70C2B9C685}">
      <dgm:prSet/>
      <dgm:spPr/>
      <dgm:t>
        <a:bodyPr/>
        <a:lstStyle/>
        <a:p>
          <a:endParaRPr lang="en-US"/>
        </a:p>
      </dgm:t>
    </dgm:pt>
    <dgm:pt modelId="{63686F52-0A1A-2948-B384-B644328A17EE}" type="sibTrans" cxnId="{90284401-C106-E54C-B2FF-DB70C2B9C68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D80F2E-738E-8D4B-A6F7-F19E2A7704BD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gm:t>
    </dgm:pt>
    <dgm:pt modelId="{C3ABCEDC-996F-9F45-BA5F-E8E99343ABE5}" type="parTrans" cxnId="{94086EF2-FA69-C443-B0E6-C78B86B01D3F}">
      <dgm:prSet/>
      <dgm:spPr/>
      <dgm:t>
        <a:bodyPr/>
        <a:lstStyle/>
        <a:p>
          <a:endParaRPr lang="en-US"/>
        </a:p>
      </dgm:t>
    </dgm:pt>
    <dgm:pt modelId="{B52C93ED-15B6-714D-8D53-02871CD91E5C}" type="sibTrans" cxnId="{94086EF2-FA69-C443-B0E6-C78B86B01D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4077EF1-9819-E744-8E6F-75EC478268D3}">
      <dgm:prSet phldrT="[Text]" custT="1"/>
      <dgm:spPr>
        <a:noFill/>
        <a:ln>
          <a:solidFill>
            <a:srgbClr val="005C0C"/>
          </a:solidFill>
        </a:ln>
      </dgm:spPr>
      <dgm:t>
        <a:bodyPr/>
        <a:lstStyle/>
        <a:p>
          <a:r>
            <a: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r>
            <a: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gm:t>
    </dgm:pt>
    <dgm:pt modelId="{AD362E40-C1FD-9B4C-9023-546A2E967261}" type="parTrans" cxnId="{972A9A20-FFC6-1D4C-BAE0-A40EF57A6A7A}">
      <dgm:prSet/>
      <dgm:spPr/>
      <dgm:t>
        <a:bodyPr/>
        <a:lstStyle/>
        <a:p>
          <a:endParaRPr lang="en-US"/>
        </a:p>
      </dgm:t>
    </dgm:pt>
    <dgm:pt modelId="{CCD04818-7F7B-E347-A595-052DFDAD91A3}" type="sibTrans" cxnId="{972A9A20-FFC6-1D4C-BAE0-A40EF57A6A7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76835E-D7E5-1F46-B488-BDD78CE7E0A4}" type="pres">
      <dgm:prSet presAssocID="{D9C520FC-8E94-4C4E-BAEA-0D645C1B760F}" presName="cycle" presStyleCnt="0">
        <dgm:presLayoutVars>
          <dgm:dir/>
          <dgm:resizeHandles val="exact"/>
        </dgm:presLayoutVars>
      </dgm:prSet>
      <dgm:spPr/>
    </dgm:pt>
    <dgm:pt modelId="{57B78CEA-3E09-9548-A119-7E3BBF5F22D6}" type="pres">
      <dgm:prSet presAssocID="{2FBBBDE9-E58B-F542-A7F8-2995223608D3}" presName="node" presStyleLbl="node1" presStyleIdx="0" presStyleCnt="6" custScaleX="190586" custScaleY="97845" custRadScaleRad="97173" custRadScaleInc="-927">
        <dgm:presLayoutVars>
          <dgm:bulletEnabled val="1"/>
        </dgm:presLayoutVars>
      </dgm:prSet>
      <dgm:spPr/>
    </dgm:pt>
    <dgm:pt modelId="{1A5BACC1-B23E-C042-8FBA-3C40EDD43C5E}" type="pres">
      <dgm:prSet presAssocID="{9341DE1E-A87B-864C-81FD-963501FF95CA}" presName="sibTrans" presStyleLbl="sibTrans2D1" presStyleIdx="0" presStyleCnt="6" custLinFactNeighborX="21773" custLinFactNeighborY="-20626"/>
      <dgm:spPr/>
    </dgm:pt>
    <dgm:pt modelId="{4B3D4A87-31EA-C143-B790-5043335881A0}" type="pres">
      <dgm:prSet presAssocID="{9341DE1E-A87B-864C-81FD-963501FF95CA}" presName="connectorText" presStyleLbl="sibTrans2D1" presStyleIdx="0" presStyleCnt="6"/>
      <dgm:spPr/>
    </dgm:pt>
    <dgm:pt modelId="{79F65912-4800-AC48-945F-FAA277256990}" type="pres">
      <dgm:prSet presAssocID="{C4077EF1-9819-E744-8E6F-75EC478268D3}" presName="node" presStyleLbl="node1" presStyleIdx="1" presStyleCnt="6" custAng="0" custScaleX="190586" custScaleY="111550" custRadScaleRad="167697" custRadScaleInc="41564">
        <dgm:presLayoutVars>
          <dgm:bulletEnabled val="1"/>
        </dgm:presLayoutVars>
      </dgm:prSet>
      <dgm:spPr/>
    </dgm:pt>
    <dgm:pt modelId="{9B16E31B-C188-3748-8FD2-73E7BFDA5588}" type="pres">
      <dgm:prSet presAssocID="{CCD04818-7F7B-E347-A595-052DFDAD91A3}" presName="sibTrans" presStyleLbl="sibTrans2D1" presStyleIdx="1" presStyleCnt="6" custLinFactNeighborX="-1" custLinFactNeighborY="15951"/>
      <dgm:spPr/>
    </dgm:pt>
    <dgm:pt modelId="{F5980E18-DBC3-E340-BF21-D15606FCE0E4}" type="pres">
      <dgm:prSet presAssocID="{CCD04818-7F7B-E347-A595-052DFDAD91A3}" presName="connectorText" presStyleLbl="sibTrans2D1" presStyleIdx="1" presStyleCnt="6"/>
      <dgm:spPr/>
    </dgm:pt>
    <dgm:pt modelId="{5ABE0AF2-6612-5F42-B0F9-84F0C67A3D3A}" type="pres">
      <dgm:prSet presAssocID="{81D80F2E-738E-8D4B-A6F7-F19E2A7704BD}" presName="node" presStyleLbl="node1" presStyleIdx="2" presStyleCnt="6" custAng="0" custScaleX="190586" custScaleY="97845" custRadScaleRad="158858" custRadScaleInc="-35031">
        <dgm:presLayoutVars>
          <dgm:bulletEnabled val="1"/>
        </dgm:presLayoutVars>
      </dgm:prSet>
      <dgm:spPr/>
    </dgm:pt>
    <dgm:pt modelId="{4ADA1616-CF2A-CA43-9CAB-89930C1F47B7}" type="pres">
      <dgm:prSet presAssocID="{B52C93ED-15B6-714D-8D53-02871CD91E5C}" presName="sibTrans" presStyleLbl="sibTrans2D1" presStyleIdx="2" presStyleCnt="6" custLinFactNeighborX="45892" custLinFactNeighborY="71047"/>
      <dgm:spPr/>
    </dgm:pt>
    <dgm:pt modelId="{588C5F15-CE96-6941-91C3-CDA3D69B7E13}" type="pres">
      <dgm:prSet presAssocID="{B52C93ED-15B6-714D-8D53-02871CD91E5C}" presName="connectorText" presStyleLbl="sibTrans2D1" presStyleIdx="2" presStyleCnt="6"/>
      <dgm:spPr/>
    </dgm:pt>
    <dgm:pt modelId="{298AA73B-FEED-5243-A623-038B5288657A}" type="pres">
      <dgm:prSet presAssocID="{666911AC-52C3-4546-BB8D-CE729DDB4DDC}" presName="node" presStyleLbl="node1" presStyleIdx="3" presStyleCnt="6" custScaleX="209343" custScaleY="97845" custRadScaleRad="100479" custRadScaleInc="-6370">
        <dgm:presLayoutVars>
          <dgm:bulletEnabled val="1"/>
        </dgm:presLayoutVars>
      </dgm:prSet>
      <dgm:spPr/>
    </dgm:pt>
    <dgm:pt modelId="{E051C2D9-7A6F-0148-99FD-ADF88A57BE7C}" type="pres">
      <dgm:prSet presAssocID="{63686F52-0A1A-2948-B384-B644328A17EE}" presName="sibTrans" presStyleLbl="sibTrans2D1" presStyleIdx="3" presStyleCnt="6" custLinFactNeighborX="-32722" custLinFactNeighborY="36670"/>
      <dgm:spPr/>
    </dgm:pt>
    <dgm:pt modelId="{C3F71956-9604-1045-96E6-789C906F1CF0}" type="pres">
      <dgm:prSet presAssocID="{63686F52-0A1A-2948-B384-B644328A17EE}" presName="connectorText" presStyleLbl="sibTrans2D1" presStyleIdx="3" presStyleCnt="6"/>
      <dgm:spPr/>
    </dgm:pt>
    <dgm:pt modelId="{F2E86690-114D-BD41-992D-EFACCB8B5E6C}" type="pres">
      <dgm:prSet presAssocID="{CCBA09EB-F6B3-5C47-A42E-8333F73CA776}" presName="node" presStyleLbl="node1" presStyleIdx="4" presStyleCnt="6" custAng="0" custScaleX="178687" custScaleY="97845" custRadScaleRad="171695" custRadScaleInc="33145">
        <dgm:presLayoutVars>
          <dgm:bulletEnabled val="1"/>
        </dgm:presLayoutVars>
      </dgm:prSet>
      <dgm:spPr/>
    </dgm:pt>
    <dgm:pt modelId="{EB334FAA-9074-7243-972F-120B55108DCD}" type="pres">
      <dgm:prSet presAssocID="{557BD26C-BD90-534E-9D22-54932022511A}" presName="sibTrans" presStyleLbl="sibTrans2D1" presStyleIdx="4" presStyleCnt="6" custLinFactNeighborX="-19833" custLinFactNeighborY="3638"/>
      <dgm:spPr/>
    </dgm:pt>
    <dgm:pt modelId="{F31BAD61-23F4-0A4E-959C-F4A2F4DC231C}" type="pres">
      <dgm:prSet presAssocID="{557BD26C-BD90-534E-9D22-54932022511A}" presName="connectorText" presStyleLbl="sibTrans2D1" presStyleIdx="4" presStyleCnt="6"/>
      <dgm:spPr/>
    </dgm:pt>
    <dgm:pt modelId="{0460F86D-A54F-7E43-855B-916A41191226}" type="pres">
      <dgm:prSet presAssocID="{6352CC8C-604F-DF46-84B0-4B2D486DED6C}" presName="node" presStyleLbl="node1" presStyleIdx="5" presStyleCnt="6" custAng="0" custScaleX="190586" custScaleY="97670" custRadScaleRad="165665" custRadScaleInc="-39011">
        <dgm:presLayoutVars>
          <dgm:bulletEnabled val="1"/>
        </dgm:presLayoutVars>
      </dgm:prSet>
      <dgm:spPr/>
    </dgm:pt>
    <dgm:pt modelId="{AB5E9192-4957-404F-98CF-07DCC791F567}" type="pres">
      <dgm:prSet presAssocID="{0CA9DFE9-B3FA-3E4E-A01B-2083668EB20C}" presName="sibTrans" presStyleLbl="sibTrans2D1" presStyleIdx="5" presStyleCnt="6" custFlipVert="1" custFlipHor="1" custScaleX="6728" custScaleY="7907" custLinFactX="-100000" custLinFactY="-172821" custLinFactNeighborX="-191235" custLinFactNeighborY="-200000"/>
      <dgm:spPr/>
    </dgm:pt>
    <dgm:pt modelId="{B3E71103-E48D-4E47-9C90-2CBA2C02CB6D}" type="pres">
      <dgm:prSet presAssocID="{0CA9DFE9-B3FA-3E4E-A01B-2083668EB20C}" presName="connectorText" presStyleLbl="sibTrans2D1" presStyleIdx="5" presStyleCnt="6"/>
      <dgm:spPr/>
    </dgm:pt>
  </dgm:ptLst>
  <dgm:cxnLst>
    <dgm:cxn modelId="{90284401-C106-E54C-B2FF-DB70C2B9C685}" srcId="{D9C520FC-8E94-4C4E-BAEA-0D645C1B760F}" destId="{666911AC-52C3-4546-BB8D-CE729DDB4DDC}" srcOrd="3" destOrd="0" parTransId="{F3DBF502-2511-6444-ADCF-8CDAE3DA729B}" sibTransId="{63686F52-0A1A-2948-B384-B644328A17EE}"/>
    <dgm:cxn modelId="{2D3F7208-D357-EC4C-ACFC-3293D281E469}" type="presOf" srcId="{CCBA09EB-F6B3-5C47-A42E-8333F73CA776}" destId="{F2E86690-114D-BD41-992D-EFACCB8B5E6C}" srcOrd="0" destOrd="0" presId="urn:microsoft.com/office/officeart/2005/8/layout/cycle2"/>
    <dgm:cxn modelId="{DAF5F419-02BC-3441-A058-40A3526707BE}" type="presOf" srcId="{63686F52-0A1A-2948-B384-B644328A17EE}" destId="{E051C2D9-7A6F-0148-99FD-ADF88A57BE7C}" srcOrd="0" destOrd="0" presId="urn:microsoft.com/office/officeart/2005/8/layout/cycle2"/>
    <dgm:cxn modelId="{972A9A20-FFC6-1D4C-BAE0-A40EF57A6A7A}" srcId="{D9C520FC-8E94-4C4E-BAEA-0D645C1B760F}" destId="{C4077EF1-9819-E744-8E6F-75EC478268D3}" srcOrd="1" destOrd="0" parTransId="{AD362E40-C1FD-9B4C-9023-546A2E967261}" sibTransId="{CCD04818-7F7B-E347-A595-052DFDAD91A3}"/>
    <dgm:cxn modelId="{EE2EF926-82FF-DA4D-AA08-F3BC63F3417B}" type="presOf" srcId="{557BD26C-BD90-534E-9D22-54932022511A}" destId="{F31BAD61-23F4-0A4E-959C-F4A2F4DC231C}" srcOrd="1" destOrd="0" presId="urn:microsoft.com/office/officeart/2005/8/layout/cycle2"/>
    <dgm:cxn modelId="{644AD827-FB87-C54D-A533-8E5651349DA1}" type="presOf" srcId="{9341DE1E-A87B-864C-81FD-963501FF95CA}" destId="{4B3D4A87-31EA-C143-B790-5043335881A0}" srcOrd="1" destOrd="0" presId="urn:microsoft.com/office/officeart/2005/8/layout/cycle2"/>
    <dgm:cxn modelId="{768D7628-6810-D743-A58D-65719C84681C}" type="presOf" srcId="{9341DE1E-A87B-864C-81FD-963501FF95CA}" destId="{1A5BACC1-B23E-C042-8FBA-3C40EDD43C5E}" srcOrd="0" destOrd="0" presId="urn:microsoft.com/office/officeart/2005/8/layout/cycle2"/>
    <dgm:cxn modelId="{40845D36-75DE-F740-936B-00D1E6227DAD}" type="presOf" srcId="{6352CC8C-604F-DF46-84B0-4B2D486DED6C}" destId="{0460F86D-A54F-7E43-855B-916A41191226}" srcOrd="0" destOrd="0" presId="urn:microsoft.com/office/officeart/2005/8/layout/cycle2"/>
    <dgm:cxn modelId="{C36C2A42-AD86-E649-B8AA-0B5E5F7BFAA7}" type="presOf" srcId="{B52C93ED-15B6-714D-8D53-02871CD91E5C}" destId="{588C5F15-CE96-6941-91C3-CDA3D69B7E13}" srcOrd="1" destOrd="0" presId="urn:microsoft.com/office/officeart/2005/8/layout/cycle2"/>
    <dgm:cxn modelId="{DE627D6D-CA9A-7543-ACD8-5CB7768CAE0E}" type="presOf" srcId="{2FBBBDE9-E58B-F542-A7F8-2995223608D3}" destId="{57B78CEA-3E09-9548-A119-7E3BBF5F22D6}" srcOrd="0" destOrd="0" presId="urn:microsoft.com/office/officeart/2005/8/layout/cycle2"/>
    <dgm:cxn modelId="{AB644B6E-DEB4-DC4E-9112-B315E7D98808}" type="presOf" srcId="{B52C93ED-15B6-714D-8D53-02871CD91E5C}" destId="{4ADA1616-CF2A-CA43-9CAB-89930C1F47B7}" srcOrd="0" destOrd="0" presId="urn:microsoft.com/office/officeart/2005/8/layout/cycle2"/>
    <dgm:cxn modelId="{3AC49276-1894-B24E-B656-9BEAFC1E1B49}" type="presOf" srcId="{0CA9DFE9-B3FA-3E4E-A01B-2083668EB20C}" destId="{B3E71103-E48D-4E47-9C90-2CBA2C02CB6D}" srcOrd="1" destOrd="0" presId="urn:microsoft.com/office/officeart/2005/8/layout/cycle2"/>
    <dgm:cxn modelId="{8DC89077-6619-944A-AE0D-27C8C6E4FEEB}" type="presOf" srcId="{0CA9DFE9-B3FA-3E4E-A01B-2083668EB20C}" destId="{AB5E9192-4957-404F-98CF-07DCC791F567}" srcOrd="0" destOrd="0" presId="urn:microsoft.com/office/officeart/2005/8/layout/cycle2"/>
    <dgm:cxn modelId="{91474686-80D7-6E42-9FD6-9065D282F4DE}" type="presOf" srcId="{C4077EF1-9819-E744-8E6F-75EC478268D3}" destId="{79F65912-4800-AC48-945F-FAA277256990}" srcOrd="0" destOrd="0" presId="urn:microsoft.com/office/officeart/2005/8/layout/cycle2"/>
    <dgm:cxn modelId="{F9FC9897-DB2B-1942-8F96-74DE8BC30F59}" type="presOf" srcId="{666911AC-52C3-4546-BB8D-CE729DDB4DDC}" destId="{298AA73B-FEED-5243-A623-038B5288657A}" srcOrd="0" destOrd="0" presId="urn:microsoft.com/office/officeart/2005/8/layout/cycle2"/>
    <dgm:cxn modelId="{D6D2269B-BA01-CC4A-A1EE-C3D235A5C05B}" type="presOf" srcId="{CCD04818-7F7B-E347-A595-052DFDAD91A3}" destId="{F5980E18-DBC3-E340-BF21-D15606FCE0E4}" srcOrd="1" destOrd="0" presId="urn:microsoft.com/office/officeart/2005/8/layout/cycle2"/>
    <dgm:cxn modelId="{A248499E-B12D-E14C-9360-BCC063D44E47}" srcId="{D9C520FC-8E94-4C4E-BAEA-0D645C1B760F}" destId="{2FBBBDE9-E58B-F542-A7F8-2995223608D3}" srcOrd="0" destOrd="0" parTransId="{FA7C2D17-8558-D54B-9685-08BE56680307}" sibTransId="{9341DE1E-A87B-864C-81FD-963501FF95CA}"/>
    <dgm:cxn modelId="{35BE50A1-1D1F-6C4F-8B3F-A3ACEAE73927}" type="presOf" srcId="{63686F52-0A1A-2948-B384-B644328A17EE}" destId="{C3F71956-9604-1045-96E6-789C906F1CF0}" srcOrd="1" destOrd="0" presId="urn:microsoft.com/office/officeart/2005/8/layout/cycle2"/>
    <dgm:cxn modelId="{6A44D4A4-1092-4649-9D07-30BAC9AB1531}" type="presOf" srcId="{D9C520FC-8E94-4C4E-BAEA-0D645C1B760F}" destId="{6A76835E-D7E5-1F46-B488-BDD78CE7E0A4}" srcOrd="0" destOrd="0" presId="urn:microsoft.com/office/officeart/2005/8/layout/cycle2"/>
    <dgm:cxn modelId="{6FF578BC-0031-754C-AF6D-A901F2A36598}" srcId="{D9C520FC-8E94-4C4E-BAEA-0D645C1B760F}" destId="{6352CC8C-604F-DF46-84B0-4B2D486DED6C}" srcOrd="5" destOrd="0" parTransId="{FAD02C73-A8BA-1A44-BDAA-7F4354D5A40C}" sibTransId="{0CA9DFE9-B3FA-3E4E-A01B-2083668EB20C}"/>
    <dgm:cxn modelId="{41F486DC-E835-6744-B748-2BA4DB86ACAD}" type="presOf" srcId="{81D80F2E-738E-8D4B-A6F7-F19E2A7704BD}" destId="{5ABE0AF2-6612-5F42-B0F9-84F0C67A3D3A}" srcOrd="0" destOrd="0" presId="urn:microsoft.com/office/officeart/2005/8/layout/cycle2"/>
    <dgm:cxn modelId="{CDE401DE-466C-D04B-BF44-EA25DADF4297}" type="presOf" srcId="{557BD26C-BD90-534E-9D22-54932022511A}" destId="{EB334FAA-9074-7243-972F-120B55108DCD}" srcOrd="0" destOrd="0" presId="urn:microsoft.com/office/officeart/2005/8/layout/cycle2"/>
    <dgm:cxn modelId="{94086EF2-FA69-C443-B0E6-C78B86B01D3F}" srcId="{D9C520FC-8E94-4C4E-BAEA-0D645C1B760F}" destId="{81D80F2E-738E-8D4B-A6F7-F19E2A7704BD}" srcOrd="2" destOrd="0" parTransId="{C3ABCEDC-996F-9F45-BA5F-E8E99343ABE5}" sibTransId="{B52C93ED-15B6-714D-8D53-02871CD91E5C}"/>
    <dgm:cxn modelId="{D13805F7-68D4-8E4B-8D8D-949FEC5B61DB}" srcId="{D9C520FC-8E94-4C4E-BAEA-0D645C1B760F}" destId="{CCBA09EB-F6B3-5C47-A42E-8333F73CA776}" srcOrd="4" destOrd="0" parTransId="{F575DCC0-6846-764E-9EE4-856A37F121FD}" sibTransId="{557BD26C-BD90-534E-9D22-54932022511A}"/>
    <dgm:cxn modelId="{4F18FAFF-FD38-A147-BEE1-DA69BB2F0D45}" type="presOf" srcId="{CCD04818-7F7B-E347-A595-052DFDAD91A3}" destId="{9B16E31B-C188-3748-8FD2-73E7BFDA5588}" srcOrd="0" destOrd="0" presId="urn:microsoft.com/office/officeart/2005/8/layout/cycle2"/>
    <dgm:cxn modelId="{5BBC6FEC-51DB-874B-A2D2-85D8C674E0A1}" type="presParOf" srcId="{6A76835E-D7E5-1F46-B488-BDD78CE7E0A4}" destId="{57B78CEA-3E09-9548-A119-7E3BBF5F22D6}" srcOrd="0" destOrd="0" presId="urn:microsoft.com/office/officeart/2005/8/layout/cycle2"/>
    <dgm:cxn modelId="{87DE5863-2E62-EF4F-87FB-5CBAA4BF5750}" type="presParOf" srcId="{6A76835E-D7E5-1F46-B488-BDD78CE7E0A4}" destId="{1A5BACC1-B23E-C042-8FBA-3C40EDD43C5E}" srcOrd="1" destOrd="0" presId="urn:microsoft.com/office/officeart/2005/8/layout/cycle2"/>
    <dgm:cxn modelId="{4D95F367-CB20-DB46-9653-42BC69D48459}" type="presParOf" srcId="{1A5BACC1-B23E-C042-8FBA-3C40EDD43C5E}" destId="{4B3D4A87-31EA-C143-B790-5043335881A0}" srcOrd="0" destOrd="0" presId="urn:microsoft.com/office/officeart/2005/8/layout/cycle2"/>
    <dgm:cxn modelId="{4C234289-B29E-A94A-80B3-F9529EDFA1FD}" type="presParOf" srcId="{6A76835E-D7E5-1F46-B488-BDD78CE7E0A4}" destId="{79F65912-4800-AC48-945F-FAA277256990}" srcOrd="2" destOrd="0" presId="urn:microsoft.com/office/officeart/2005/8/layout/cycle2"/>
    <dgm:cxn modelId="{D760B190-BE94-9445-B77D-6BFBCA676EB8}" type="presParOf" srcId="{6A76835E-D7E5-1F46-B488-BDD78CE7E0A4}" destId="{9B16E31B-C188-3748-8FD2-73E7BFDA5588}" srcOrd="3" destOrd="0" presId="urn:microsoft.com/office/officeart/2005/8/layout/cycle2"/>
    <dgm:cxn modelId="{52EE9D82-2324-004E-8A03-00006B54BE12}" type="presParOf" srcId="{9B16E31B-C188-3748-8FD2-73E7BFDA5588}" destId="{F5980E18-DBC3-E340-BF21-D15606FCE0E4}" srcOrd="0" destOrd="0" presId="urn:microsoft.com/office/officeart/2005/8/layout/cycle2"/>
    <dgm:cxn modelId="{CE6D8E45-23ED-5847-8BA5-CFFB8C0CAAB0}" type="presParOf" srcId="{6A76835E-D7E5-1F46-B488-BDD78CE7E0A4}" destId="{5ABE0AF2-6612-5F42-B0F9-84F0C67A3D3A}" srcOrd="4" destOrd="0" presId="urn:microsoft.com/office/officeart/2005/8/layout/cycle2"/>
    <dgm:cxn modelId="{7364BC71-2FA2-864A-8FC4-FEE53B570EC4}" type="presParOf" srcId="{6A76835E-D7E5-1F46-B488-BDD78CE7E0A4}" destId="{4ADA1616-CF2A-CA43-9CAB-89930C1F47B7}" srcOrd="5" destOrd="0" presId="urn:microsoft.com/office/officeart/2005/8/layout/cycle2"/>
    <dgm:cxn modelId="{8FE71A91-C6AC-8841-99B3-6E5085C9870D}" type="presParOf" srcId="{4ADA1616-CF2A-CA43-9CAB-89930C1F47B7}" destId="{588C5F15-CE96-6941-91C3-CDA3D69B7E13}" srcOrd="0" destOrd="0" presId="urn:microsoft.com/office/officeart/2005/8/layout/cycle2"/>
    <dgm:cxn modelId="{564CFA5F-F8ED-5842-873F-5C58BA6E16F2}" type="presParOf" srcId="{6A76835E-D7E5-1F46-B488-BDD78CE7E0A4}" destId="{298AA73B-FEED-5243-A623-038B5288657A}" srcOrd="6" destOrd="0" presId="urn:microsoft.com/office/officeart/2005/8/layout/cycle2"/>
    <dgm:cxn modelId="{38090C01-E339-5444-BDE9-10B9889CC720}" type="presParOf" srcId="{6A76835E-D7E5-1F46-B488-BDD78CE7E0A4}" destId="{E051C2D9-7A6F-0148-99FD-ADF88A57BE7C}" srcOrd="7" destOrd="0" presId="urn:microsoft.com/office/officeart/2005/8/layout/cycle2"/>
    <dgm:cxn modelId="{2257F1CD-6535-EA49-A78A-EE869838E683}" type="presParOf" srcId="{E051C2D9-7A6F-0148-99FD-ADF88A57BE7C}" destId="{C3F71956-9604-1045-96E6-789C906F1CF0}" srcOrd="0" destOrd="0" presId="urn:microsoft.com/office/officeart/2005/8/layout/cycle2"/>
    <dgm:cxn modelId="{854D3AC1-28EC-1549-BBC5-5276123DEE54}" type="presParOf" srcId="{6A76835E-D7E5-1F46-B488-BDD78CE7E0A4}" destId="{F2E86690-114D-BD41-992D-EFACCB8B5E6C}" srcOrd="8" destOrd="0" presId="urn:microsoft.com/office/officeart/2005/8/layout/cycle2"/>
    <dgm:cxn modelId="{60412F21-C324-9D44-99C1-9EC1D9F01BDB}" type="presParOf" srcId="{6A76835E-D7E5-1F46-B488-BDD78CE7E0A4}" destId="{EB334FAA-9074-7243-972F-120B55108DCD}" srcOrd="9" destOrd="0" presId="urn:microsoft.com/office/officeart/2005/8/layout/cycle2"/>
    <dgm:cxn modelId="{10341A68-E85D-1947-9026-D7141F5879D4}" type="presParOf" srcId="{EB334FAA-9074-7243-972F-120B55108DCD}" destId="{F31BAD61-23F4-0A4E-959C-F4A2F4DC231C}" srcOrd="0" destOrd="0" presId="urn:microsoft.com/office/officeart/2005/8/layout/cycle2"/>
    <dgm:cxn modelId="{D17BF23A-9BC9-2746-996B-CDCE16D07980}" type="presParOf" srcId="{6A76835E-D7E5-1F46-B488-BDD78CE7E0A4}" destId="{0460F86D-A54F-7E43-855B-916A41191226}" srcOrd="10" destOrd="0" presId="urn:microsoft.com/office/officeart/2005/8/layout/cycle2"/>
    <dgm:cxn modelId="{A7AEC6ED-9629-1043-BA07-66CC7CE5D51E}" type="presParOf" srcId="{6A76835E-D7E5-1F46-B488-BDD78CE7E0A4}" destId="{AB5E9192-4957-404F-98CF-07DCC791F567}" srcOrd="11" destOrd="0" presId="urn:microsoft.com/office/officeart/2005/8/layout/cycle2"/>
    <dgm:cxn modelId="{DA8779C7-38DE-F04D-A1DA-8C59226BF501}" type="presParOf" srcId="{AB5E9192-4957-404F-98CF-07DCC791F567}" destId="{B3E71103-E48D-4E47-9C90-2CBA2C02CB6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8CEA-3E09-9548-A119-7E3BBF5F22D6}">
      <dsp:nvSpPr>
        <dsp:cNvPr id="0" name=""/>
        <dsp:cNvSpPr/>
      </dsp:nvSpPr>
      <dsp:spPr>
        <a:xfrm>
          <a:off x="4404865" y="102048"/>
          <a:ext cx="3265253" cy="1676349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sp:txBody>
      <dsp:txXfrm>
        <a:off x="4883050" y="347544"/>
        <a:ext cx="2308883" cy="1185357"/>
      </dsp:txXfrm>
    </dsp:sp>
    <dsp:sp modelId="{1A5BACC1-B23E-C042-8FBA-3C40EDD43C5E}">
      <dsp:nvSpPr>
        <dsp:cNvPr id="0" name=""/>
        <dsp:cNvSpPr/>
      </dsp:nvSpPr>
      <dsp:spPr>
        <a:xfrm rot="973260">
          <a:off x="7866276" y="1120109"/>
          <a:ext cx="684723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9729" y="1211526"/>
        <a:ext cx="511255" cy="346936"/>
      </dsp:txXfrm>
    </dsp:sp>
    <dsp:sp modelId="{79F65912-4800-AC48-945F-FAA277256990}">
      <dsp:nvSpPr>
        <dsp:cNvPr id="0" name=""/>
        <dsp:cNvSpPr/>
      </dsp:nvSpPr>
      <dsp:spPr>
        <a:xfrm>
          <a:off x="8527771" y="1184099"/>
          <a:ext cx="3265253" cy="191115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sp:txBody>
      <dsp:txXfrm>
        <a:off x="9005956" y="1463981"/>
        <a:ext cx="2308883" cy="1351389"/>
      </dsp:txXfrm>
    </dsp:sp>
    <dsp:sp modelId="{9B16E31B-C188-3748-8FD2-73E7BFDA5588}">
      <dsp:nvSpPr>
        <dsp:cNvPr id="0" name=""/>
        <dsp:cNvSpPr/>
      </dsp:nvSpPr>
      <dsp:spPr>
        <a:xfrm rot="5736120">
          <a:off x="9793773" y="3318752"/>
          <a:ext cx="463314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9870054" y="3365233"/>
        <a:ext cx="324320" cy="346936"/>
      </dsp:txXfrm>
    </dsp:sp>
    <dsp:sp modelId="{5ABE0AF2-6612-5F42-B0F9-84F0C67A3D3A}">
      <dsp:nvSpPr>
        <dsp:cNvPr id="0" name=""/>
        <dsp:cNvSpPr/>
      </dsp:nvSpPr>
      <dsp:spPr>
        <a:xfrm>
          <a:off x="8266751" y="3962624"/>
          <a:ext cx="3265253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sp:txBody>
      <dsp:txXfrm>
        <a:off x="8744936" y="4208120"/>
        <a:ext cx="2308883" cy="1185357"/>
      </dsp:txXfrm>
    </dsp:sp>
    <dsp:sp modelId="{4ADA1616-CF2A-CA43-9CAB-89930C1F47B7}">
      <dsp:nvSpPr>
        <dsp:cNvPr id="0" name=""/>
        <dsp:cNvSpPr/>
      </dsp:nvSpPr>
      <dsp:spPr>
        <a:xfrm rot="9723187">
          <a:off x="8056989" y="5512502"/>
          <a:ext cx="506330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8205192" y="5604745"/>
        <a:ext cx="354431" cy="346936"/>
      </dsp:txXfrm>
    </dsp:sp>
    <dsp:sp modelId="{298AA73B-FEED-5243-A623-038B5288657A}">
      <dsp:nvSpPr>
        <dsp:cNvPr id="0" name=""/>
        <dsp:cNvSpPr/>
      </dsp:nvSpPr>
      <dsp:spPr>
        <a:xfrm>
          <a:off x="4342447" y="5181643"/>
          <a:ext cx="3586612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sp:txBody>
      <dsp:txXfrm>
        <a:off x="4867694" y="5427139"/>
        <a:ext cx="2536118" cy="1185357"/>
      </dsp:txXfrm>
    </dsp:sp>
    <dsp:sp modelId="{E051C2D9-7A6F-0148-99FD-ADF88A57BE7C}">
      <dsp:nvSpPr>
        <dsp:cNvPr id="0" name=""/>
        <dsp:cNvSpPr/>
      </dsp:nvSpPr>
      <dsp:spPr>
        <a:xfrm rot="11649690">
          <a:off x="3373130" y="5389878"/>
          <a:ext cx="690922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543962" y="5526744"/>
        <a:ext cx="517454" cy="346936"/>
      </dsp:txXfrm>
    </dsp:sp>
    <dsp:sp modelId="{F2E86690-114D-BD41-992D-EFACCB8B5E6C}">
      <dsp:nvSpPr>
        <dsp:cNvPr id="0" name=""/>
        <dsp:cNvSpPr/>
      </dsp:nvSpPr>
      <dsp:spPr>
        <a:xfrm>
          <a:off x="372814" y="4113746"/>
          <a:ext cx="3061391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sp:txBody>
      <dsp:txXfrm>
        <a:off x="821144" y="4359242"/>
        <a:ext cx="2164731" cy="1185357"/>
      </dsp:txXfrm>
    </dsp:sp>
    <dsp:sp modelId="{EB334FAA-9074-7243-972F-120B55108DCD}">
      <dsp:nvSpPr>
        <dsp:cNvPr id="0" name=""/>
        <dsp:cNvSpPr/>
      </dsp:nvSpPr>
      <dsp:spPr>
        <a:xfrm rot="16323733">
          <a:off x="1518638" y="3275406"/>
          <a:ext cx="623755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602251" y="3477730"/>
        <a:ext cx="450287" cy="346936"/>
      </dsp:txXfrm>
    </dsp:sp>
    <dsp:sp modelId="{0460F86D-A54F-7E43-855B-916A41191226}">
      <dsp:nvSpPr>
        <dsp:cNvPr id="0" name=""/>
        <dsp:cNvSpPr/>
      </dsp:nvSpPr>
      <dsp:spPr>
        <a:xfrm>
          <a:off x="373530" y="1264566"/>
          <a:ext cx="3265253" cy="16733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sp:txBody>
      <dsp:txXfrm>
        <a:off x="851715" y="1509623"/>
        <a:ext cx="2308883" cy="1183237"/>
      </dsp:txXfrm>
    </dsp:sp>
    <dsp:sp modelId="{AB5E9192-4957-404F-98CF-07DCC791F567}">
      <dsp:nvSpPr>
        <dsp:cNvPr id="0" name=""/>
        <dsp:cNvSpPr/>
      </dsp:nvSpPr>
      <dsp:spPr>
        <a:xfrm rot="20636020" flipH="1" flipV="1">
          <a:off x="2079664" y="-22860"/>
          <a:ext cx="43942" cy="457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2092590" y="-15540"/>
        <a:ext cx="30759" cy="27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8CEA-3E09-9548-A119-7E3BBF5F22D6}">
      <dsp:nvSpPr>
        <dsp:cNvPr id="0" name=""/>
        <dsp:cNvSpPr/>
      </dsp:nvSpPr>
      <dsp:spPr>
        <a:xfrm>
          <a:off x="4404865" y="102048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sp:txBody>
      <dsp:txXfrm>
        <a:off x="4883050" y="347544"/>
        <a:ext cx="2308883" cy="1185357"/>
      </dsp:txXfrm>
    </dsp:sp>
    <dsp:sp modelId="{1A5BACC1-B23E-C042-8FBA-3C40EDD43C5E}">
      <dsp:nvSpPr>
        <dsp:cNvPr id="0" name=""/>
        <dsp:cNvSpPr/>
      </dsp:nvSpPr>
      <dsp:spPr>
        <a:xfrm rot="973260">
          <a:off x="7866276" y="1120109"/>
          <a:ext cx="684723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9729" y="1211526"/>
        <a:ext cx="511255" cy="346936"/>
      </dsp:txXfrm>
    </dsp:sp>
    <dsp:sp modelId="{79F65912-4800-AC48-945F-FAA277256990}">
      <dsp:nvSpPr>
        <dsp:cNvPr id="0" name=""/>
        <dsp:cNvSpPr/>
      </dsp:nvSpPr>
      <dsp:spPr>
        <a:xfrm>
          <a:off x="8527771" y="1184099"/>
          <a:ext cx="3265253" cy="1911153"/>
        </a:xfrm>
        <a:prstGeom prst="ellipse">
          <a:avLst/>
        </a:prstGeom>
        <a:solidFill>
          <a:srgbClr val="005C0C"/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sp:txBody>
      <dsp:txXfrm>
        <a:off x="9005956" y="1463981"/>
        <a:ext cx="2308883" cy="1351389"/>
      </dsp:txXfrm>
    </dsp:sp>
    <dsp:sp modelId="{9B16E31B-C188-3748-8FD2-73E7BFDA5588}">
      <dsp:nvSpPr>
        <dsp:cNvPr id="0" name=""/>
        <dsp:cNvSpPr/>
      </dsp:nvSpPr>
      <dsp:spPr>
        <a:xfrm rot="5736120">
          <a:off x="9793773" y="3318752"/>
          <a:ext cx="463314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9870054" y="3365233"/>
        <a:ext cx="324320" cy="346936"/>
      </dsp:txXfrm>
    </dsp:sp>
    <dsp:sp modelId="{5ABE0AF2-6612-5F42-B0F9-84F0C67A3D3A}">
      <dsp:nvSpPr>
        <dsp:cNvPr id="0" name=""/>
        <dsp:cNvSpPr/>
      </dsp:nvSpPr>
      <dsp:spPr>
        <a:xfrm>
          <a:off x="8266751" y="3962624"/>
          <a:ext cx="3265253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sp:txBody>
      <dsp:txXfrm>
        <a:off x="8744936" y="4208120"/>
        <a:ext cx="2308883" cy="1185357"/>
      </dsp:txXfrm>
    </dsp:sp>
    <dsp:sp modelId="{4ADA1616-CF2A-CA43-9CAB-89930C1F47B7}">
      <dsp:nvSpPr>
        <dsp:cNvPr id="0" name=""/>
        <dsp:cNvSpPr/>
      </dsp:nvSpPr>
      <dsp:spPr>
        <a:xfrm rot="9723187">
          <a:off x="8056989" y="5512502"/>
          <a:ext cx="506330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8205192" y="5604745"/>
        <a:ext cx="354431" cy="346936"/>
      </dsp:txXfrm>
    </dsp:sp>
    <dsp:sp modelId="{298AA73B-FEED-5243-A623-038B5288657A}">
      <dsp:nvSpPr>
        <dsp:cNvPr id="0" name=""/>
        <dsp:cNvSpPr/>
      </dsp:nvSpPr>
      <dsp:spPr>
        <a:xfrm>
          <a:off x="4342447" y="5181643"/>
          <a:ext cx="3586612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sp:txBody>
      <dsp:txXfrm>
        <a:off x="4867694" y="5427139"/>
        <a:ext cx="2536118" cy="1185357"/>
      </dsp:txXfrm>
    </dsp:sp>
    <dsp:sp modelId="{E051C2D9-7A6F-0148-99FD-ADF88A57BE7C}">
      <dsp:nvSpPr>
        <dsp:cNvPr id="0" name=""/>
        <dsp:cNvSpPr/>
      </dsp:nvSpPr>
      <dsp:spPr>
        <a:xfrm rot="11649690">
          <a:off x="3373130" y="5389878"/>
          <a:ext cx="690922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543962" y="5526744"/>
        <a:ext cx="517454" cy="346936"/>
      </dsp:txXfrm>
    </dsp:sp>
    <dsp:sp modelId="{F2E86690-114D-BD41-992D-EFACCB8B5E6C}">
      <dsp:nvSpPr>
        <dsp:cNvPr id="0" name=""/>
        <dsp:cNvSpPr/>
      </dsp:nvSpPr>
      <dsp:spPr>
        <a:xfrm>
          <a:off x="372814" y="4113746"/>
          <a:ext cx="3061391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sp:txBody>
      <dsp:txXfrm>
        <a:off x="821144" y="4359242"/>
        <a:ext cx="2164731" cy="1185357"/>
      </dsp:txXfrm>
    </dsp:sp>
    <dsp:sp modelId="{EB334FAA-9074-7243-972F-120B55108DCD}">
      <dsp:nvSpPr>
        <dsp:cNvPr id="0" name=""/>
        <dsp:cNvSpPr/>
      </dsp:nvSpPr>
      <dsp:spPr>
        <a:xfrm rot="16323733">
          <a:off x="1518638" y="3275406"/>
          <a:ext cx="623755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602251" y="3477730"/>
        <a:ext cx="450287" cy="346936"/>
      </dsp:txXfrm>
    </dsp:sp>
    <dsp:sp modelId="{0460F86D-A54F-7E43-855B-916A41191226}">
      <dsp:nvSpPr>
        <dsp:cNvPr id="0" name=""/>
        <dsp:cNvSpPr/>
      </dsp:nvSpPr>
      <dsp:spPr>
        <a:xfrm>
          <a:off x="373530" y="1264566"/>
          <a:ext cx="3265253" cy="16733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sp:txBody>
      <dsp:txXfrm>
        <a:off x="851715" y="1509623"/>
        <a:ext cx="2308883" cy="1183237"/>
      </dsp:txXfrm>
    </dsp:sp>
    <dsp:sp modelId="{AB5E9192-4957-404F-98CF-07DCC791F567}">
      <dsp:nvSpPr>
        <dsp:cNvPr id="0" name=""/>
        <dsp:cNvSpPr/>
      </dsp:nvSpPr>
      <dsp:spPr>
        <a:xfrm rot="20636020" flipH="1" flipV="1">
          <a:off x="2079664" y="-22860"/>
          <a:ext cx="43942" cy="457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2092590" y="-15540"/>
        <a:ext cx="30759" cy="27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8CEA-3E09-9548-A119-7E3BBF5F22D6}">
      <dsp:nvSpPr>
        <dsp:cNvPr id="0" name=""/>
        <dsp:cNvSpPr/>
      </dsp:nvSpPr>
      <dsp:spPr>
        <a:xfrm>
          <a:off x="4404865" y="102048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sp:txBody>
      <dsp:txXfrm>
        <a:off x="4883050" y="347544"/>
        <a:ext cx="2308883" cy="1185357"/>
      </dsp:txXfrm>
    </dsp:sp>
    <dsp:sp modelId="{1A5BACC1-B23E-C042-8FBA-3C40EDD43C5E}">
      <dsp:nvSpPr>
        <dsp:cNvPr id="0" name=""/>
        <dsp:cNvSpPr/>
      </dsp:nvSpPr>
      <dsp:spPr>
        <a:xfrm rot="973260">
          <a:off x="7866276" y="1120109"/>
          <a:ext cx="684723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9729" y="1211526"/>
        <a:ext cx="511255" cy="346936"/>
      </dsp:txXfrm>
    </dsp:sp>
    <dsp:sp modelId="{79F65912-4800-AC48-945F-FAA277256990}">
      <dsp:nvSpPr>
        <dsp:cNvPr id="0" name=""/>
        <dsp:cNvSpPr/>
      </dsp:nvSpPr>
      <dsp:spPr>
        <a:xfrm>
          <a:off x="8527771" y="1184099"/>
          <a:ext cx="3265253" cy="1911153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sp:txBody>
      <dsp:txXfrm>
        <a:off x="9005956" y="1463981"/>
        <a:ext cx="2308883" cy="1351389"/>
      </dsp:txXfrm>
    </dsp:sp>
    <dsp:sp modelId="{9B16E31B-C188-3748-8FD2-73E7BFDA5588}">
      <dsp:nvSpPr>
        <dsp:cNvPr id="0" name=""/>
        <dsp:cNvSpPr/>
      </dsp:nvSpPr>
      <dsp:spPr>
        <a:xfrm rot="5736120">
          <a:off x="9793773" y="3318752"/>
          <a:ext cx="463314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9870054" y="3365233"/>
        <a:ext cx="324320" cy="346936"/>
      </dsp:txXfrm>
    </dsp:sp>
    <dsp:sp modelId="{5ABE0AF2-6612-5F42-B0F9-84F0C67A3D3A}">
      <dsp:nvSpPr>
        <dsp:cNvPr id="0" name=""/>
        <dsp:cNvSpPr/>
      </dsp:nvSpPr>
      <dsp:spPr>
        <a:xfrm>
          <a:off x="8266751" y="3962624"/>
          <a:ext cx="3265253" cy="1676349"/>
        </a:xfrm>
        <a:prstGeom prst="ellipse">
          <a:avLst/>
        </a:prstGeom>
        <a:solidFill>
          <a:srgbClr val="005C0C"/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sp:txBody>
      <dsp:txXfrm>
        <a:off x="8744936" y="4208120"/>
        <a:ext cx="2308883" cy="1185357"/>
      </dsp:txXfrm>
    </dsp:sp>
    <dsp:sp modelId="{4ADA1616-CF2A-CA43-9CAB-89930C1F47B7}">
      <dsp:nvSpPr>
        <dsp:cNvPr id="0" name=""/>
        <dsp:cNvSpPr/>
      </dsp:nvSpPr>
      <dsp:spPr>
        <a:xfrm rot="9723187">
          <a:off x="8056989" y="5512502"/>
          <a:ext cx="506330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8205192" y="5604745"/>
        <a:ext cx="354431" cy="346936"/>
      </dsp:txXfrm>
    </dsp:sp>
    <dsp:sp modelId="{298AA73B-FEED-5243-A623-038B5288657A}">
      <dsp:nvSpPr>
        <dsp:cNvPr id="0" name=""/>
        <dsp:cNvSpPr/>
      </dsp:nvSpPr>
      <dsp:spPr>
        <a:xfrm>
          <a:off x="4342447" y="5181643"/>
          <a:ext cx="3586612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sp:txBody>
      <dsp:txXfrm>
        <a:off x="4867694" y="5427139"/>
        <a:ext cx="2536118" cy="1185357"/>
      </dsp:txXfrm>
    </dsp:sp>
    <dsp:sp modelId="{E051C2D9-7A6F-0148-99FD-ADF88A57BE7C}">
      <dsp:nvSpPr>
        <dsp:cNvPr id="0" name=""/>
        <dsp:cNvSpPr/>
      </dsp:nvSpPr>
      <dsp:spPr>
        <a:xfrm rot="11649690">
          <a:off x="3373130" y="5389878"/>
          <a:ext cx="690922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543962" y="5526744"/>
        <a:ext cx="517454" cy="346936"/>
      </dsp:txXfrm>
    </dsp:sp>
    <dsp:sp modelId="{F2E86690-114D-BD41-992D-EFACCB8B5E6C}">
      <dsp:nvSpPr>
        <dsp:cNvPr id="0" name=""/>
        <dsp:cNvSpPr/>
      </dsp:nvSpPr>
      <dsp:spPr>
        <a:xfrm>
          <a:off x="372814" y="4113746"/>
          <a:ext cx="3061391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sp:txBody>
      <dsp:txXfrm>
        <a:off x="821144" y="4359242"/>
        <a:ext cx="2164731" cy="1185357"/>
      </dsp:txXfrm>
    </dsp:sp>
    <dsp:sp modelId="{EB334FAA-9074-7243-972F-120B55108DCD}">
      <dsp:nvSpPr>
        <dsp:cNvPr id="0" name=""/>
        <dsp:cNvSpPr/>
      </dsp:nvSpPr>
      <dsp:spPr>
        <a:xfrm rot="16323733">
          <a:off x="1518638" y="3275406"/>
          <a:ext cx="623755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602251" y="3477730"/>
        <a:ext cx="450287" cy="346936"/>
      </dsp:txXfrm>
    </dsp:sp>
    <dsp:sp modelId="{0460F86D-A54F-7E43-855B-916A41191226}">
      <dsp:nvSpPr>
        <dsp:cNvPr id="0" name=""/>
        <dsp:cNvSpPr/>
      </dsp:nvSpPr>
      <dsp:spPr>
        <a:xfrm>
          <a:off x="373530" y="1264566"/>
          <a:ext cx="3265253" cy="16733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sp:txBody>
      <dsp:txXfrm>
        <a:off x="851715" y="1509623"/>
        <a:ext cx="2308883" cy="1183237"/>
      </dsp:txXfrm>
    </dsp:sp>
    <dsp:sp modelId="{AB5E9192-4957-404F-98CF-07DCC791F567}">
      <dsp:nvSpPr>
        <dsp:cNvPr id="0" name=""/>
        <dsp:cNvSpPr/>
      </dsp:nvSpPr>
      <dsp:spPr>
        <a:xfrm rot="20636020" flipH="1" flipV="1">
          <a:off x="2079664" y="-22860"/>
          <a:ext cx="43942" cy="457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2092590" y="-15540"/>
        <a:ext cx="30759" cy="27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8CEA-3E09-9548-A119-7E3BBF5F22D6}">
      <dsp:nvSpPr>
        <dsp:cNvPr id="0" name=""/>
        <dsp:cNvSpPr/>
      </dsp:nvSpPr>
      <dsp:spPr>
        <a:xfrm>
          <a:off x="4404865" y="102048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sp:txBody>
      <dsp:txXfrm>
        <a:off x="4883050" y="347544"/>
        <a:ext cx="2308883" cy="1185357"/>
      </dsp:txXfrm>
    </dsp:sp>
    <dsp:sp modelId="{1A5BACC1-B23E-C042-8FBA-3C40EDD43C5E}">
      <dsp:nvSpPr>
        <dsp:cNvPr id="0" name=""/>
        <dsp:cNvSpPr/>
      </dsp:nvSpPr>
      <dsp:spPr>
        <a:xfrm rot="973260">
          <a:off x="7866276" y="1120109"/>
          <a:ext cx="684723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9729" y="1211526"/>
        <a:ext cx="511255" cy="346936"/>
      </dsp:txXfrm>
    </dsp:sp>
    <dsp:sp modelId="{79F65912-4800-AC48-945F-FAA277256990}">
      <dsp:nvSpPr>
        <dsp:cNvPr id="0" name=""/>
        <dsp:cNvSpPr/>
      </dsp:nvSpPr>
      <dsp:spPr>
        <a:xfrm>
          <a:off x="8527771" y="1184099"/>
          <a:ext cx="3265253" cy="1911153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sp:txBody>
      <dsp:txXfrm>
        <a:off x="9005956" y="1463981"/>
        <a:ext cx="2308883" cy="1351389"/>
      </dsp:txXfrm>
    </dsp:sp>
    <dsp:sp modelId="{9B16E31B-C188-3748-8FD2-73E7BFDA5588}">
      <dsp:nvSpPr>
        <dsp:cNvPr id="0" name=""/>
        <dsp:cNvSpPr/>
      </dsp:nvSpPr>
      <dsp:spPr>
        <a:xfrm rot="5736120">
          <a:off x="9793773" y="3318752"/>
          <a:ext cx="463314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9870054" y="3365233"/>
        <a:ext cx="324320" cy="346936"/>
      </dsp:txXfrm>
    </dsp:sp>
    <dsp:sp modelId="{5ABE0AF2-6612-5F42-B0F9-84F0C67A3D3A}">
      <dsp:nvSpPr>
        <dsp:cNvPr id="0" name=""/>
        <dsp:cNvSpPr/>
      </dsp:nvSpPr>
      <dsp:spPr>
        <a:xfrm>
          <a:off x="8266751" y="3962624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sp:txBody>
      <dsp:txXfrm>
        <a:off x="8744936" y="4208120"/>
        <a:ext cx="2308883" cy="1185357"/>
      </dsp:txXfrm>
    </dsp:sp>
    <dsp:sp modelId="{4ADA1616-CF2A-CA43-9CAB-89930C1F47B7}">
      <dsp:nvSpPr>
        <dsp:cNvPr id="0" name=""/>
        <dsp:cNvSpPr/>
      </dsp:nvSpPr>
      <dsp:spPr>
        <a:xfrm rot="9723187">
          <a:off x="8056989" y="5512502"/>
          <a:ext cx="506330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8205192" y="5604745"/>
        <a:ext cx="354431" cy="346936"/>
      </dsp:txXfrm>
    </dsp:sp>
    <dsp:sp modelId="{298AA73B-FEED-5243-A623-038B5288657A}">
      <dsp:nvSpPr>
        <dsp:cNvPr id="0" name=""/>
        <dsp:cNvSpPr/>
      </dsp:nvSpPr>
      <dsp:spPr>
        <a:xfrm>
          <a:off x="4342447" y="5181643"/>
          <a:ext cx="3586612" cy="1676349"/>
        </a:xfrm>
        <a:prstGeom prst="ellipse">
          <a:avLst/>
        </a:prstGeom>
        <a:solidFill>
          <a:srgbClr val="005C0C"/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sp:txBody>
      <dsp:txXfrm>
        <a:off x="4867694" y="5427139"/>
        <a:ext cx="2536118" cy="1185357"/>
      </dsp:txXfrm>
    </dsp:sp>
    <dsp:sp modelId="{E051C2D9-7A6F-0148-99FD-ADF88A57BE7C}">
      <dsp:nvSpPr>
        <dsp:cNvPr id="0" name=""/>
        <dsp:cNvSpPr/>
      </dsp:nvSpPr>
      <dsp:spPr>
        <a:xfrm rot="11649690">
          <a:off x="3373130" y="5389878"/>
          <a:ext cx="690922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543962" y="5526744"/>
        <a:ext cx="517454" cy="346936"/>
      </dsp:txXfrm>
    </dsp:sp>
    <dsp:sp modelId="{F2E86690-114D-BD41-992D-EFACCB8B5E6C}">
      <dsp:nvSpPr>
        <dsp:cNvPr id="0" name=""/>
        <dsp:cNvSpPr/>
      </dsp:nvSpPr>
      <dsp:spPr>
        <a:xfrm>
          <a:off x="372814" y="4113746"/>
          <a:ext cx="3061391" cy="1676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sp:txBody>
      <dsp:txXfrm>
        <a:off x="821144" y="4359242"/>
        <a:ext cx="2164731" cy="1185357"/>
      </dsp:txXfrm>
    </dsp:sp>
    <dsp:sp modelId="{EB334FAA-9074-7243-972F-120B55108DCD}">
      <dsp:nvSpPr>
        <dsp:cNvPr id="0" name=""/>
        <dsp:cNvSpPr/>
      </dsp:nvSpPr>
      <dsp:spPr>
        <a:xfrm rot="16323733">
          <a:off x="1518638" y="3275406"/>
          <a:ext cx="623755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602251" y="3477730"/>
        <a:ext cx="450287" cy="346936"/>
      </dsp:txXfrm>
    </dsp:sp>
    <dsp:sp modelId="{0460F86D-A54F-7E43-855B-916A41191226}">
      <dsp:nvSpPr>
        <dsp:cNvPr id="0" name=""/>
        <dsp:cNvSpPr/>
      </dsp:nvSpPr>
      <dsp:spPr>
        <a:xfrm>
          <a:off x="373530" y="1264566"/>
          <a:ext cx="3265253" cy="16733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sp:txBody>
      <dsp:txXfrm>
        <a:off x="851715" y="1509623"/>
        <a:ext cx="2308883" cy="1183237"/>
      </dsp:txXfrm>
    </dsp:sp>
    <dsp:sp modelId="{AB5E9192-4957-404F-98CF-07DCC791F567}">
      <dsp:nvSpPr>
        <dsp:cNvPr id="0" name=""/>
        <dsp:cNvSpPr/>
      </dsp:nvSpPr>
      <dsp:spPr>
        <a:xfrm rot="20636020" flipH="1" flipV="1">
          <a:off x="2079664" y="-22860"/>
          <a:ext cx="43942" cy="457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2092590" y="-15540"/>
        <a:ext cx="30759" cy="27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8CEA-3E09-9548-A119-7E3BBF5F22D6}">
      <dsp:nvSpPr>
        <dsp:cNvPr id="0" name=""/>
        <dsp:cNvSpPr/>
      </dsp:nvSpPr>
      <dsp:spPr>
        <a:xfrm>
          <a:off x="4404865" y="102048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sp:txBody>
      <dsp:txXfrm>
        <a:off x="4883050" y="347544"/>
        <a:ext cx="2308883" cy="1185357"/>
      </dsp:txXfrm>
    </dsp:sp>
    <dsp:sp modelId="{1A5BACC1-B23E-C042-8FBA-3C40EDD43C5E}">
      <dsp:nvSpPr>
        <dsp:cNvPr id="0" name=""/>
        <dsp:cNvSpPr/>
      </dsp:nvSpPr>
      <dsp:spPr>
        <a:xfrm rot="973260">
          <a:off x="7866276" y="1120109"/>
          <a:ext cx="684723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9729" y="1211526"/>
        <a:ext cx="511255" cy="346936"/>
      </dsp:txXfrm>
    </dsp:sp>
    <dsp:sp modelId="{79F65912-4800-AC48-945F-FAA277256990}">
      <dsp:nvSpPr>
        <dsp:cNvPr id="0" name=""/>
        <dsp:cNvSpPr/>
      </dsp:nvSpPr>
      <dsp:spPr>
        <a:xfrm>
          <a:off x="8527771" y="1184099"/>
          <a:ext cx="3265253" cy="1911153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sp:txBody>
      <dsp:txXfrm>
        <a:off x="9005956" y="1463981"/>
        <a:ext cx="2308883" cy="1351389"/>
      </dsp:txXfrm>
    </dsp:sp>
    <dsp:sp modelId="{9B16E31B-C188-3748-8FD2-73E7BFDA5588}">
      <dsp:nvSpPr>
        <dsp:cNvPr id="0" name=""/>
        <dsp:cNvSpPr/>
      </dsp:nvSpPr>
      <dsp:spPr>
        <a:xfrm rot="5736120">
          <a:off x="9793773" y="3318752"/>
          <a:ext cx="463314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9870054" y="3365233"/>
        <a:ext cx="324320" cy="346936"/>
      </dsp:txXfrm>
    </dsp:sp>
    <dsp:sp modelId="{5ABE0AF2-6612-5F42-B0F9-84F0C67A3D3A}">
      <dsp:nvSpPr>
        <dsp:cNvPr id="0" name=""/>
        <dsp:cNvSpPr/>
      </dsp:nvSpPr>
      <dsp:spPr>
        <a:xfrm>
          <a:off x="8266751" y="3962624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sp:txBody>
      <dsp:txXfrm>
        <a:off x="8744936" y="4208120"/>
        <a:ext cx="2308883" cy="1185357"/>
      </dsp:txXfrm>
    </dsp:sp>
    <dsp:sp modelId="{4ADA1616-CF2A-CA43-9CAB-89930C1F47B7}">
      <dsp:nvSpPr>
        <dsp:cNvPr id="0" name=""/>
        <dsp:cNvSpPr/>
      </dsp:nvSpPr>
      <dsp:spPr>
        <a:xfrm rot="9723187">
          <a:off x="8056989" y="5512502"/>
          <a:ext cx="506330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8205192" y="5604745"/>
        <a:ext cx="354431" cy="346936"/>
      </dsp:txXfrm>
    </dsp:sp>
    <dsp:sp modelId="{298AA73B-FEED-5243-A623-038B5288657A}">
      <dsp:nvSpPr>
        <dsp:cNvPr id="0" name=""/>
        <dsp:cNvSpPr/>
      </dsp:nvSpPr>
      <dsp:spPr>
        <a:xfrm>
          <a:off x="4342447" y="5181643"/>
          <a:ext cx="3586612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sp:txBody>
      <dsp:txXfrm>
        <a:off x="4867694" y="5427139"/>
        <a:ext cx="2536118" cy="1185357"/>
      </dsp:txXfrm>
    </dsp:sp>
    <dsp:sp modelId="{E051C2D9-7A6F-0148-99FD-ADF88A57BE7C}">
      <dsp:nvSpPr>
        <dsp:cNvPr id="0" name=""/>
        <dsp:cNvSpPr/>
      </dsp:nvSpPr>
      <dsp:spPr>
        <a:xfrm rot="11649690">
          <a:off x="3373130" y="5389878"/>
          <a:ext cx="690922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543962" y="5526744"/>
        <a:ext cx="517454" cy="346936"/>
      </dsp:txXfrm>
    </dsp:sp>
    <dsp:sp modelId="{F2E86690-114D-BD41-992D-EFACCB8B5E6C}">
      <dsp:nvSpPr>
        <dsp:cNvPr id="0" name=""/>
        <dsp:cNvSpPr/>
      </dsp:nvSpPr>
      <dsp:spPr>
        <a:xfrm>
          <a:off x="372814" y="4113746"/>
          <a:ext cx="3061391" cy="1676349"/>
        </a:xfrm>
        <a:prstGeom prst="ellipse">
          <a:avLst/>
        </a:prstGeom>
        <a:solidFill>
          <a:srgbClr val="005C0C"/>
        </a:solidFill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sp:txBody>
      <dsp:txXfrm>
        <a:off x="821144" y="4359242"/>
        <a:ext cx="2164731" cy="1185357"/>
      </dsp:txXfrm>
    </dsp:sp>
    <dsp:sp modelId="{EB334FAA-9074-7243-972F-120B55108DCD}">
      <dsp:nvSpPr>
        <dsp:cNvPr id="0" name=""/>
        <dsp:cNvSpPr/>
      </dsp:nvSpPr>
      <dsp:spPr>
        <a:xfrm rot="16323733">
          <a:off x="1518638" y="3275406"/>
          <a:ext cx="623755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602251" y="3477730"/>
        <a:ext cx="450287" cy="346936"/>
      </dsp:txXfrm>
    </dsp:sp>
    <dsp:sp modelId="{0460F86D-A54F-7E43-855B-916A41191226}">
      <dsp:nvSpPr>
        <dsp:cNvPr id="0" name=""/>
        <dsp:cNvSpPr/>
      </dsp:nvSpPr>
      <dsp:spPr>
        <a:xfrm>
          <a:off x="373530" y="1264566"/>
          <a:ext cx="3265253" cy="16733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5C0C"/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95B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sp:txBody>
      <dsp:txXfrm>
        <a:off x="851715" y="1509623"/>
        <a:ext cx="2308883" cy="1183237"/>
      </dsp:txXfrm>
    </dsp:sp>
    <dsp:sp modelId="{AB5E9192-4957-404F-98CF-07DCC791F567}">
      <dsp:nvSpPr>
        <dsp:cNvPr id="0" name=""/>
        <dsp:cNvSpPr/>
      </dsp:nvSpPr>
      <dsp:spPr>
        <a:xfrm rot="20636020" flipH="1" flipV="1">
          <a:off x="2079664" y="-22860"/>
          <a:ext cx="43942" cy="457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2092590" y="-15540"/>
        <a:ext cx="30759" cy="27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8CEA-3E09-9548-A119-7E3BBF5F22D6}">
      <dsp:nvSpPr>
        <dsp:cNvPr id="0" name=""/>
        <dsp:cNvSpPr/>
      </dsp:nvSpPr>
      <dsp:spPr>
        <a:xfrm>
          <a:off x="4404865" y="102048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Introduction</a:t>
          </a:r>
        </a:p>
      </dsp:txBody>
      <dsp:txXfrm>
        <a:off x="4883050" y="347544"/>
        <a:ext cx="2308883" cy="1185357"/>
      </dsp:txXfrm>
    </dsp:sp>
    <dsp:sp modelId="{1A5BACC1-B23E-C042-8FBA-3C40EDD43C5E}">
      <dsp:nvSpPr>
        <dsp:cNvPr id="0" name=""/>
        <dsp:cNvSpPr/>
      </dsp:nvSpPr>
      <dsp:spPr>
        <a:xfrm rot="973260">
          <a:off x="7866276" y="1120109"/>
          <a:ext cx="684723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9729" y="1211526"/>
        <a:ext cx="511255" cy="346936"/>
      </dsp:txXfrm>
    </dsp:sp>
    <dsp:sp modelId="{79F65912-4800-AC48-945F-FAA277256990}">
      <dsp:nvSpPr>
        <dsp:cNvPr id="0" name=""/>
        <dsp:cNvSpPr/>
      </dsp:nvSpPr>
      <dsp:spPr>
        <a:xfrm>
          <a:off x="8527771" y="1184099"/>
          <a:ext cx="3265253" cy="1911153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A “Community of Inquiry” model for engaging students</a:t>
          </a:r>
        </a:p>
      </dsp:txBody>
      <dsp:txXfrm>
        <a:off x="9005956" y="1463981"/>
        <a:ext cx="2308883" cy="1351389"/>
      </dsp:txXfrm>
    </dsp:sp>
    <dsp:sp modelId="{9B16E31B-C188-3748-8FD2-73E7BFDA5588}">
      <dsp:nvSpPr>
        <dsp:cNvPr id="0" name=""/>
        <dsp:cNvSpPr/>
      </dsp:nvSpPr>
      <dsp:spPr>
        <a:xfrm rot="5736120">
          <a:off x="9793773" y="3318752"/>
          <a:ext cx="463314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9870054" y="3365233"/>
        <a:ext cx="324320" cy="346936"/>
      </dsp:txXfrm>
    </dsp:sp>
    <dsp:sp modelId="{5ABE0AF2-6612-5F42-B0F9-84F0C67A3D3A}">
      <dsp:nvSpPr>
        <dsp:cNvPr id="0" name=""/>
        <dsp:cNvSpPr/>
      </dsp:nvSpPr>
      <dsp:spPr>
        <a:xfrm>
          <a:off x="8266751" y="3962624"/>
          <a:ext cx="3265253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r>
            <a:rPr lang="en-US" sz="2200" kern="1200" dirty="0">
              <a:solidFill>
                <a:srgbClr val="002060"/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Tech tools for creating communicative tasks</a:t>
          </a:r>
        </a:p>
      </dsp:txBody>
      <dsp:txXfrm>
        <a:off x="8744936" y="4208120"/>
        <a:ext cx="2308883" cy="1185357"/>
      </dsp:txXfrm>
    </dsp:sp>
    <dsp:sp modelId="{4ADA1616-CF2A-CA43-9CAB-89930C1F47B7}">
      <dsp:nvSpPr>
        <dsp:cNvPr id="0" name=""/>
        <dsp:cNvSpPr/>
      </dsp:nvSpPr>
      <dsp:spPr>
        <a:xfrm rot="9723187">
          <a:off x="8056989" y="5512502"/>
          <a:ext cx="506330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8205192" y="5604745"/>
        <a:ext cx="354431" cy="346936"/>
      </dsp:txXfrm>
    </dsp:sp>
    <dsp:sp modelId="{298AA73B-FEED-5243-A623-038B5288657A}">
      <dsp:nvSpPr>
        <dsp:cNvPr id="0" name=""/>
        <dsp:cNvSpPr/>
      </dsp:nvSpPr>
      <dsp:spPr>
        <a:xfrm>
          <a:off x="4342447" y="5181643"/>
          <a:ext cx="3586612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4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Language tasks for interpersonal communication </a:t>
          </a:r>
        </a:p>
      </dsp:txBody>
      <dsp:txXfrm>
        <a:off x="4867694" y="5427139"/>
        <a:ext cx="2536118" cy="1185357"/>
      </dsp:txXfrm>
    </dsp:sp>
    <dsp:sp modelId="{E051C2D9-7A6F-0148-99FD-ADF88A57BE7C}">
      <dsp:nvSpPr>
        <dsp:cNvPr id="0" name=""/>
        <dsp:cNvSpPr/>
      </dsp:nvSpPr>
      <dsp:spPr>
        <a:xfrm rot="11649690">
          <a:off x="3373130" y="5389878"/>
          <a:ext cx="690922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543962" y="5526744"/>
        <a:ext cx="517454" cy="346936"/>
      </dsp:txXfrm>
    </dsp:sp>
    <dsp:sp modelId="{F2E86690-114D-BD41-992D-EFACCB8B5E6C}">
      <dsp:nvSpPr>
        <dsp:cNvPr id="0" name=""/>
        <dsp:cNvSpPr/>
      </dsp:nvSpPr>
      <dsp:spPr>
        <a:xfrm>
          <a:off x="372814" y="4113746"/>
          <a:ext cx="3061391" cy="1676349"/>
        </a:xfrm>
        <a:prstGeom prst="ellipse">
          <a:avLst/>
        </a:prstGeom>
        <a:noFill/>
        <a:ln w="15875" cap="flat" cmpd="sng" algn="ctr">
          <a:solidFill>
            <a:srgbClr val="005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Questions and Answers</a:t>
          </a:r>
        </a:p>
      </dsp:txBody>
      <dsp:txXfrm>
        <a:off x="821144" y="4359242"/>
        <a:ext cx="2164731" cy="1185357"/>
      </dsp:txXfrm>
    </dsp:sp>
    <dsp:sp modelId="{EB334FAA-9074-7243-972F-120B55108DCD}">
      <dsp:nvSpPr>
        <dsp:cNvPr id="0" name=""/>
        <dsp:cNvSpPr/>
      </dsp:nvSpPr>
      <dsp:spPr>
        <a:xfrm rot="16323733">
          <a:off x="1518638" y="3275406"/>
          <a:ext cx="623755" cy="5782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602251" y="3477730"/>
        <a:ext cx="450287" cy="346936"/>
      </dsp:txXfrm>
    </dsp:sp>
    <dsp:sp modelId="{0460F86D-A54F-7E43-855B-916A41191226}">
      <dsp:nvSpPr>
        <dsp:cNvPr id="0" name=""/>
        <dsp:cNvSpPr/>
      </dsp:nvSpPr>
      <dsp:spPr>
        <a:xfrm>
          <a:off x="373530" y="1264566"/>
          <a:ext cx="3265253" cy="1673351"/>
        </a:xfrm>
        <a:prstGeom prst="ellipse">
          <a:avLst/>
        </a:prstGeom>
        <a:solidFill>
          <a:srgbClr val="005C0C"/>
        </a:solidFill>
        <a:ln w="15875" cap="flat" cmpd="sng" algn="ctr">
          <a:solidFill>
            <a:srgbClr val="005C0C"/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rPr>
            <a:t>Wrap-up</a:t>
          </a:r>
        </a:p>
      </dsp:txBody>
      <dsp:txXfrm>
        <a:off x="851715" y="1509623"/>
        <a:ext cx="2308883" cy="1183237"/>
      </dsp:txXfrm>
    </dsp:sp>
    <dsp:sp modelId="{AB5E9192-4957-404F-98CF-07DCC791F567}">
      <dsp:nvSpPr>
        <dsp:cNvPr id="0" name=""/>
        <dsp:cNvSpPr/>
      </dsp:nvSpPr>
      <dsp:spPr>
        <a:xfrm rot="20636020" flipH="1" flipV="1">
          <a:off x="2079664" y="-22860"/>
          <a:ext cx="43942" cy="457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2092590" y="-15540"/>
        <a:ext cx="30759" cy="2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48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8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3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7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8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8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75000"/>
              </a:schemeClr>
            </a:gs>
            <a:gs pos="0">
              <a:schemeClr val="accent6">
                <a:lumMod val="40000"/>
                <a:lumOff val="60000"/>
              </a:schemeClr>
            </a:gs>
            <a:gs pos="22000">
              <a:schemeClr val="accent1">
                <a:lumMod val="75000"/>
              </a:schemeClr>
            </a:gs>
            <a:gs pos="69000">
              <a:schemeClr val="accent1">
                <a:lumMod val="50000"/>
              </a:schemeClr>
            </a:gs>
            <a:gs pos="96000">
              <a:schemeClr val="accent1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35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yazzfawaz@utexa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5A5A-CBDB-9649-8A40-12F0906D2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21920"/>
            <a:ext cx="8791575" cy="1791981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we talk? </a:t>
            </a:r>
            <a:br>
              <a:rPr lang="en-US" sz="4000" b="1" cap="none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cap="none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 Engagement </a:t>
            </a:r>
            <a:br>
              <a:rPr lang="en-US" sz="3600" b="1" cap="none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cap="none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Cooperation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51726-8B8A-0A42-92B5-B7F1CCF2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279157"/>
            <a:ext cx="9619169" cy="41950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400" b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ebinar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team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atricia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K</a:t>
            </a:r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yle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oordinator for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anguages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o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LAITS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D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epartment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F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rench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talian, </a:t>
            </a:r>
            <a:r>
              <a:rPr lang="en-US" sz="1800" cap="none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patricia.kyle@austin.utexas.edu</a:t>
            </a:r>
            <a:endParaRPr lang="en-US" sz="1800" cap="none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Amanda Bush</a:t>
            </a:r>
            <a:r>
              <a:rPr lang="en-US" sz="1800" b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Lecturer and Language Program Coordinator, Italian, Department of French and Italian</a:t>
            </a:r>
          </a:p>
          <a:p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Vanessa Fanelli</a:t>
            </a:r>
            <a:r>
              <a:rPr lang="en-US" sz="1800" b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PhD Candidate, Italian, Department of French and Italian</a:t>
            </a:r>
          </a:p>
          <a:p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Yazz Fawaz</a:t>
            </a:r>
            <a:r>
              <a:rPr lang="en-US" sz="18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Lecturer</a:t>
            </a:r>
            <a:r>
              <a:rPr lang="en-US" sz="18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Department of French and Italian</a:t>
            </a:r>
            <a:r>
              <a:rPr lang="en-US" sz="18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yazzfawaz@utexas.edu</a:t>
            </a:r>
            <a:endParaRPr lang="en-US" sz="1800" cap="none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Vivian </a:t>
            </a:r>
            <a:r>
              <a:rPr lang="en-US" sz="1800" b="1" cap="none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Flanzer</a:t>
            </a:r>
            <a:r>
              <a:rPr lang="en-US" sz="18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Senior Lecturer, Portuguese, Department of Spanish and Portuguese</a:t>
            </a: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axence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lang="en-US" sz="18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econte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ecturer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LAITS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epartment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F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rench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lang="en-US" sz="1800" i="1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talian</a:t>
            </a:r>
          </a:p>
          <a:p>
            <a:r>
              <a:rPr lang="en-US" sz="1800" cap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mpl642@utexas.edu</a:t>
            </a:r>
          </a:p>
          <a:p>
            <a:endParaRPr lang="en-US" sz="1800" cap="none" dirty="0"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A5F3B-290D-FC43-9D6E-949CA1F2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0A9AF-B00C-BB4A-A5B4-D0924A85B6AF}"/>
              </a:ext>
            </a:extLst>
          </p:cNvPr>
          <p:cNvSpPr txBox="1"/>
          <p:nvPr/>
        </p:nvSpPr>
        <p:spPr>
          <a:xfrm>
            <a:off x="10302240" y="5166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0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9FEA7-B7F3-F744-8EC1-BB6DD28910ED}"/>
              </a:ext>
            </a:extLst>
          </p:cNvPr>
          <p:cNvSpPr txBox="1"/>
          <p:nvPr/>
        </p:nvSpPr>
        <p:spPr>
          <a:xfrm>
            <a:off x="1274324" y="92877"/>
            <a:ext cx="1010703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Presence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Use an icebreaker to start class, consider including a poll to stimulate quick interaction.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Create an introductory video of yourself that provides some personal information (e.g., your pets, hobbies, favorite books or music).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Be present on discussion boards, via announcements, email, and virtual office hours.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Let students know how and when they can reach you.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Show up 10-15 minutes early for class.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Encourage, acknowledge, and reinforce student contributions.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Provide timely, supportive, and actionable feedback.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Provide clear, explicit, redundant instructions with models for all course tasks.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2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7C28F2-5DD4-1F47-9BCE-D237ACB9E56D}"/>
              </a:ext>
            </a:extLst>
          </p:cNvPr>
          <p:cNvSpPr txBox="1"/>
          <p:nvPr/>
        </p:nvSpPr>
        <p:spPr>
          <a:xfrm>
            <a:off x="963039" y="96323"/>
            <a:ext cx="1042805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Presence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Create a list of course rules for acceptable behaviors, also known as “netiquette.”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Have students post photos, introductory videos or audio recordings on discussion boards.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Create tasks that allow students to align learning with their personal interests.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Build learner choice, flexibility, and control into the tasks you create.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Encourage or require participation in class discussions.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Use team-based, collaborative, &amp; problem-solving tasks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Encourage real-time communication via the chat or shared whiteboard.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Share stories with students and encourage students to share their stories.</a:t>
            </a:r>
          </a:p>
          <a:p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6102F-1BC2-9C4B-AFB5-68445FB79B29}"/>
              </a:ext>
            </a:extLst>
          </p:cNvPr>
          <p:cNvSpPr txBox="1"/>
          <p:nvPr/>
        </p:nvSpPr>
        <p:spPr>
          <a:xfrm>
            <a:off x="1050587" y="106782"/>
            <a:ext cx="102432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 Presence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Use backward design to articulate what students will learn.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Use a variety of different types of content and task, e.g., audio, video, print, infographic documents and  reflections, games, other team-based tasks.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Provide frequent low-stakes formative assessments.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Encourage students to reflect on what they are learning and to link that to their own lives.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Provide peer-review opportunities.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Encourage multiple perspectives, dialogue, divergent thinking, experimentation, and risk-taking.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77"/>
              </a:rPr>
              <a:t>Connect current learning to previous learning.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Provide opportunities for students to gain insight into how others think and are thinking.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077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FC3F2-27F5-8047-AB0C-5C44CDD0A232}"/>
              </a:ext>
            </a:extLst>
          </p:cNvPr>
          <p:cNvSpPr txBox="1"/>
          <p:nvPr/>
        </p:nvSpPr>
        <p:spPr>
          <a:xfrm>
            <a:off x="1193643" y="298851"/>
            <a:ext cx="1023635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Tips and Tricks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Provide audio and video recordings to give feedback, especially when you want to provide more in-depth explanation of a concept or structure or model pronunciation.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Use teleconferencing, screen casting, and video editing tools, and QuickTime video tools to create icebreakers, make introductory videos, and provide feedback.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Select appropriate applications for students to use for performing collaborative language learning tasks such as Panopto video for making slide show recordings, Zoom for peer-to-peer teleconferencing, and Piazza for interacting outside of class. 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8A42BE-B1B1-DA46-90C2-448971BA0CA1}"/>
              </a:ext>
            </a:extLst>
          </p:cNvPr>
          <p:cNvSpPr/>
          <p:nvPr/>
        </p:nvSpPr>
        <p:spPr>
          <a:xfrm>
            <a:off x="1105786" y="1069380"/>
            <a:ext cx="999460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4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4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667A-5CA7-C14D-95B6-E50F790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3095249"/>
            <a:ext cx="4784036" cy="893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Webinar organization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C3DF6-E51F-0746-A68F-56EDB96D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788944"/>
              </p:ext>
            </p:extLst>
          </p:nvPr>
        </p:nvGraphicFramePr>
        <p:xfrm>
          <a:off x="92765" y="0"/>
          <a:ext cx="120992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76D2EE-9D82-8644-9932-26EB3F088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94" y="6508750"/>
            <a:ext cx="719885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0" y="30784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POLL 3 Technology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6AAE8-7239-6F40-A641-3DEDA0F1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92B6F8-8833-0D4F-9D93-86E644D9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27" y="570168"/>
            <a:ext cx="5151167" cy="3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CDCD7A6-6425-FF42-946B-636BD14A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5" y="3694897"/>
            <a:ext cx="5132639" cy="30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341414B5-864B-E54E-A338-E93D23CF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262" y="-641812"/>
            <a:ext cx="11593375" cy="16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CF75D-FE9B-B348-987E-ABDAC2285026}"/>
              </a:ext>
            </a:extLst>
          </p:cNvPr>
          <p:cNvSpPr txBox="1"/>
          <p:nvPr/>
        </p:nvSpPr>
        <p:spPr>
          <a:xfrm>
            <a:off x="3273264" y="46948"/>
            <a:ext cx="549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C0C"/>
                </a:solidFill>
                <a:latin typeface="Arial Rounded MT Bold" panose="020F070403050403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Speaker view and Gallery view</a:t>
            </a:r>
          </a:p>
        </p:txBody>
      </p:sp>
    </p:spTree>
    <p:extLst>
      <p:ext uri="{BB962C8B-B14F-4D97-AF65-F5344CB8AC3E}">
        <p14:creationId xmlns:p14="http://schemas.microsoft.com/office/powerpoint/2010/main" val="401797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4BB3ED-C510-F747-9EE8-0E5532A80C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68" y="1040860"/>
            <a:ext cx="8920264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7DB93-E5FD-224B-B26D-19D5F5795F6B}"/>
              </a:ext>
            </a:extLst>
          </p:cNvPr>
          <p:cNvSpPr txBox="1"/>
          <p:nvPr/>
        </p:nvSpPr>
        <p:spPr>
          <a:xfrm>
            <a:off x="4772849" y="350195"/>
            <a:ext cx="2646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146980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41F080A-23E9-924F-86F8-A2E163A767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38" y="1070043"/>
            <a:ext cx="9046723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ED36C-2D3A-5A4D-8CF6-7EEDD92DFE7B}"/>
              </a:ext>
            </a:extLst>
          </p:cNvPr>
          <p:cNvSpPr txBox="1"/>
          <p:nvPr/>
        </p:nvSpPr>
        <p:spPr>
          <a:xfrm>
            <a:off x="3200879" y="301557"/>
            <a:ext cx="5790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Renaming feature, once enabled</a:t>
            </a:r>
          </a:p>
        </p:txBody>
      </p:sp>
    </p:spTree>
    <p:extLst>
      <p:ext uri="{BB962C8B-B14F-4D97-AF65-F5344CB8AC3E}">
        <p14:creationId xmlns:p14="http://schemas.microsoft.com/office/powerpoint/2010/main" val="391483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99BD78-9A95-6345-8763-DB0166E018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93" y="1011676"/>
            <a:ext cx="9068611" cy="5485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F1C04-5D9B-A241-B9FA-8C163B64E607}"/>
              </a:ext>
            </a:extLst>
          </p:cNvPr>
          <p:cNvSpPr txBox="1"/>
          <p:nvPr/>
        </p:nvSpPr>
        <p:spPr>
          <a:xfrm>
            <a:off x="310920" y="282851"/>
            <a:ext cx="1157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Features on the Zoom dashboard – polls, chat, breakout rooms, share screen</a:t>
            </a:r>
          </a:p>
        </p:txBody>
      </p:sp>
    </p:spTree>
    <p:extLst>
      <p:ext uri="{BB962C8B-B14F-4D97-AF65-F5344CB8AC3E}">
        <p14:creationId xmlns:p14="http://schemas.microsoft.com/office/powerpoint/2010/main" val="387011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D0718-41E0-A242-92F7-4BA7DEF14571}"/>
              </a:ext>
            </a:extLst>
          </p:cNvPr>
          <p:cNvSpPr txBox="1"/>
          <p:nvPr/>
        </p:nvSpPr>
        <p:spPr>
          <a:xfrm>
            <a:off x="1162918" y="301686"/>
            <a:ext cx="10134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 Objectives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Participants will find out how to adopt a Community of Inquiry framework for promoting student engagement.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Participants will find out how to use Canvas tools, Zoom features, and more to facilitate interpersonal communication in peer-to-peer and class discussion tasks.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Participants will find out how to construct a supportive online learning community in which students feel safe to share meaning and take risks.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Participants will find out how to weave together human and technological elements to create a positive affective environment that is both fun and motivating.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35432-5D1D-7D41-A920-0343B403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39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CF96D9-371C-BB4A-AB0E-401F50091E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63" y="933855"/>
            <a:ext cx="9256273" cy="5482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91492-DEF0-E34A-B426-28D54B5472DE}"/>
              </a:ext>
            </a:extLst>
          </p:cNvPr>
          <p:cNvSpPr txBox="1"/>
          <p:nvPr/>
        </p:nvSpPr>
        <p:spPr>
          <a:xfrm>
            <a:off x="4627123" y="259779"/>
            <a:ext cx="22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White board</a:t>
            </a:r>
          </a:p>
        </p:txBody>
      </p:sp>
    </p:spTree>
    <p:extLst>
      <p:ext uri="{BB962C8B-B14F-4D97-AF65-F5344CB8AC3E}">
        <p14:creationId xmlns:p14="http://schemas.microsoft.com/office/powerpoint/2010/main" val="168390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667A-5CA7-C14D-95B6-E50F790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3095249"/>
            <a:ext cx="4784036" cy="893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Webinar organization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C3DF6-E51F-0746-A68F-56EDB96D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848377"/>
              </p:ext>
            </p:extLst>
          </p:nvPr>
        </p:nvGraphicFramePr>
        <p:xfrm>
          <a:off x="92765" y="0"/>
          <a:ext cx="120992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76D2EE-9D82-8644-9932-26EB3F088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94" y="6508750"/>
            <a:ext cx="719885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0" y="307848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POLL 4 Interactive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9D754-E8EC-6E4C-850D-56058F67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7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667A-5CA7-C14D-95B6-E50F790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3095249"/>
            <a:ext cx="4784036" cy="893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Webinar organization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C3DF6-E51F-0746-A68F-56EDB96D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09176"/>
              </p:ext>
            </p:extLst>
          </p:nvPr>
        </p:nvGraphicFramePr>
        <p:xfrm>
          <a:off x="92765" y="0"/>
          <a:ext cx="120992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76D2EE-9D82-8644-9932-26EB3F088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94" y="6508750"/>
            <a:ext cx="719885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0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AD885-5256-3742-9F66-1A01404FE6E7}"/>
              </a:ext>
            </a:extLst>
          </p:cNvPr>
          <p:cNvSpPr txBox="1"/>
          <p:nvPr/>
        </p:nvSpPr>
        <p:spPr>
          <a:xfrm>
            <a:off x="3686613" y="2811294"/>
            <a:ext cx="5152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9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667A-5CA7-C14D-95B6-E50F790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3095249"/>
            <a:ext cx="4784036" cy="893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Webinar organization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C3DF6-E51F-0746-A68F-56EDB96D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054699"/>
              </p:ext>
            </p:extLst>
          </p:nvPr>
        </p:nvGraphicFramePr>
        <p:xfrm>
          <a:off x="92765" y="0"/>
          <a:ext cx="120992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76D2EE-9D82-8644-9932-26EB3F088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94" y="6508750"/>
            <a:ext cx="719885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D0718-41E0-A242-92F7-4BA7DEF14571}"/>
              </a:ext>
            </a:extLst>
          </p:cNvPr>
          <p:cNvSpPr txBox="1"/>
          <p:nvPr/>
        </p:nvSpPr>
        <p:spPr>
          <a:xfrm>
            <a:off x="1124008" y="301686"/>
            <a:ext cx="10134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 Objectives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Participants will find out how to adopt a Community of Inquiry framework for promoting student engagement.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Participants will find out how to use Canvas tools, Zoom features, and more to facilitate interpersonal communication in peer-to-peer and class discussion tasks.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Participants will find out how to construct a supportive online learning community in which students feel safe to share meaning and take risks.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Participants will find out how to weave together human and technological elements to create a positive affective environment that is both fun and motivating.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35432-5D1D-7D41-A920-0343B403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0" y="30784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POLL 5 Student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6D040-E18D-D449-B3A9-0C5A21CF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4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1777661" y="182842"/>
            <a:ext cx="100389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 the Media of Online Language Instruction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LAITS / TLC Web Event Series for Fall 2020</a:t>
            </a:r>
            <a:endParaRPr lang="en-US" sz="1400" b="1" dirty="0">
              <a:solidFill>
                <a:srgbClr val="005C0C"/>
              </a:solidFill>
              <a:latin typeface="Arial Rounded MT Bold" panose="020F0704030504030204" pitchFamily="34" charset="77"/>
            </a:endParaRPr>
          </a:p>
          <a:p>
            <a:endParaRPr lang="en-US" sz="3200" b="1" dirty="0">
              <a:solidFill>
                <a:srgbClr val="005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</a:t>
            </a:r>
          </a:p>
          <a:p>
            <a:pPr lvl="0"/>
            <a:r>
              <a:rPr lang="en-US" sz="28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TLC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– 	When Zoom is Over: Creating Language 						Materials for Asynchronous Interaction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            	Thursday, November </a:t>
            </a:r>
            <a:r>
              <a:rPr lang="en-US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5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, 4-5:30 pm</a:t>
            </a:r>
          </a:p>
          <a:p>
            <a:pPr lvl="0"/>
            <a:r>
              <a:rPr lang="en-US" sz="28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LAITS</a:t>
            </a:r>
            <a:r>
              <a:rPr lang="en-US" sz="2800" dirty="0">
                <a:latin typeface="Arial Rounded MT Bold" panose="020F0704030504030204" pitchFamily="34" charset="77"/>
              </a:rPr>
              <a:t> –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Why stop there? Continuing Virtual </a:t>
            </a:r>
          </a:p>
          <a:p>
            <a:pPr lvl="0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			Communication Outside of Class </a:t>
            </a:r>
          </a:p>
          <a:p>
            <a:pPr lvl="0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            	Thursday, November </a:t>
            </a:r>
            <a:r>
              <a:rPr lang="en-US" sz="28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12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, 4-5:30 pm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Panopto video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Videoconferencing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Discussion boards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Writing and peer review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6D040-E18D-D449-B3A9-0C5A21CF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4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652190" y="1366919"/>
            <a:ext cx="114017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Arial Rounded MT Bold" panose="020F0704030504030204" pitchFamily="34" charset="77"/>
              </a:rPr>
              <a:t>Please contact us for additional support</a:t>
            </a:r>
          </a:p>
          <a:p>
            <a:endParaRPr lang="en-US" sz="4000" dirty="0">
              <a:latin typeface="Arial Rounded MT Bold" panose="020F0704030504030204" pitchFamily="34" charset="77"/>
            </a:endParaRPr>
          </a:p>
          <a:p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Patricia J Kyle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LAITS &amp; French and Italian, </a:t>
            </a:r>
            <a:r>
              <a:rPr lang="en-US" sz="2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patricia.kyle@austin.utexas.edu</a:t>
            </a:r>
            <a:endParaRPr lang="en-US" sz="2200" dirty="0">
              <a:solidFill>
                <a:schemeClr val="accent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Yazz Fawaz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and Italian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yazzfawaz@utexas.edu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Maxence Leconte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LAITS &amp;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and Italian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mpl642@utexas.edu</a:t>
            </a:r>
          </a:p>
          <a:p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400" dirty="0">
              <a:latin typeface="Arial Rounded MT Bold" panose="020F0704030504030204" pitchFamily="34" charset="77"/>
            </a:endParaRPr>
          </a:p>
          <a:p>
            <a:pPr algn="ctr"/>
            <a:endParaRPr lang="en-US" sz="4400" dirty="0"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6D040-E18D-D449-B3A9-0C5A21CF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0" y="27957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POLL 1 Student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40502-2F78-154F-BCD6-85C26D44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23FBE-8F0B-8043-8A25-EB9C28F77D6B}"/>
              </a:ext>
            </a:extLst>
          </p:cNvPr>
          <p:cNvSpPr txBox="1"/>
          <p:nvPr/>
        </p:nvSpPr>
        <p:spPr>
          <a:xfrm>
            <a:off x="1457741" y="2549789"/>
            <a:ext cx="9197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Thank you for your participating in today’s webinar.</a:t>
            </a:r>
          </a:p>
          <a:p>
            <a:pPr algn="ctr"/>
            <a:endParaRPr lang="en-US" sz="44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44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89857-3B20-8542-9040-9154C8ED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749" y="6478270"/>
            <a:ext cx="810342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9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667A-5CA7-C14D-95B6-E50F790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3095249"/>
            <a:ext cx="4784036" cy="893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Webinar organization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C3DF6-E51F-0746-A68F-56EDB96D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52285"/>
              </p:ext>
            </p:extLst>
          </p:nvPr>
        </p:nvGraphicFramePr>
        <p:xfrm>
          <a:off x="92765" y="0"/>
          <a:ext cx="120992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76D2EE-9D82-8644-9932-26EB3F088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94" y="6508750"/>
            <a:ext cx="719885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39EE9-28ED-9143-98FB-488C2C79E363}"/>
              </a:ext>
            </a:extLst>
          </p:cNvPr>
          <p:cNvSpPr txBox="1"/>
          <p:nvPr/>
        </p:nvSpPr>
        <p:spPr>
          <a:xfrm>
            <a:off x="0" y="27957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POLL 2 Community of Inquiry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40502-2F78-154F-BCD6-85C26D44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6457217"/>
            <a:ext cx="827594" cy="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667A-5CA7-C14D-95B6-E50F790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3095249"/>
            <a:ext cx="4784036" cy="893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Webinar organization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C3DF6-E51F-0746-A68F-56EDB96D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034959"/>
              </p:ext>
            </p:extLst>
          </p:nvPr>
        </p:nvGraphicFramePr>
        <p:xfrm>
          <a:off x="92765" y="0"/>
          <a:ext cx="120992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76D2EE-9D82-8644-9932-26EB3F088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94" y="6508750"/>
            <a:ext cx="719885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15C9C5-1DA6-9643-A447-5013DB8E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34" y="175098"/>
            <a:ext cx="11039223" cy="1478570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Community of Inquiry (COI)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E5A94-3F77-084E-9220-D9F0B41D5B28}"/>
              </a:ext>
            </a:extLst>
          </p:cNvPr>
          <p:cNvSpPr txBox="1"/>
          <p:nvPr/>
        </p:nvSpPr>
        <p:spPr>
          <a:xfrm>
            <a:off x="956834" y="1614757"/>
            <a:ext cx="10768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What is it?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Why is it important?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How do we use it?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77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What are some technology tips &amp; tricks?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FD6D0-BC63-3240-AC89-748026DB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744" y="6470534"/>
            <a:ext cx="853881" cy="2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F7812C-2E38-9844-9FAE-6D04C2E01D9A}"/>
              </a:ext>
            </a:extLst>
          </p:cNvPr>
          <p:cNvSpPr txBox="1"/>
          <p:nvPr/>
        </p:nvSpPr>
        <p:spPr>
          <a:xfrm>
            <a:off x="1070346" y="85161"/>
            <a:ext cx="1112165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Components of a Community of Inquiry Framework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Teaching Presence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Course design and content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Course facilitation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Implementation of tasks and assessments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Social Presence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Open 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Affective expression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Group cohesion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</a:rPr>
              <a:t>Cognitive Presence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Construction and confirmation of meaning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</a:rPr>
              <a:t>Sustained reflection and discourse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247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5D077-7A65-D24B-8CE3-C197CFAB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93" y="1026809"/>
            <a:ext cx="6819089" cy="5552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D67FF-33FF-5B46-9029-D3550D6858EC}"/>
              </a:ext>
            </a:extLst>
          </p:cNvPr>
          <p:cNvSpPr txBox="1"/>
          <p:nvPr/>
        </p:nvSpPr>
        <p:spPr>
          <a:xfrm>
            <a:off x="397164" y="145915"/>
            <a:ext cx="11397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Intersection of teaching, social, and cognitive presence</a:t>
            </a:r>
          </a:p>
        </p:txBody>
      </p:sp>
    </p:spTree>
    <p:extLst>
      <p:ext uri="{BB962C8B-B14F-4D97-AF65-F5344CB8AC3E}">
        <p14:creationId xmlns:p14="http://schemas.microsoft.com/office/powerpoint/2010/main" val="1234833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{DF7E8749-E382-E044-A484-DC84E9EF31E3}tf10001122</Template>
  <TotalTime>2475</TotalTime>
  <Words>1187</Words>
  <Application>Microsoft Macintosh PowerPoint</Application>
  <PresentationFormat>Widescreen</PresentationFormat>
  <Paragraphs>185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Calibri</vt:lpstr>
      <vt:lpstr>Courier New</vt:lpstr>
      <vt:lpstr>Tw Cen MT</vt:lpstr>
      <vt:lpstr>Verdana</vt:lpstr>
      <vt:lpstr>Wingdings</vt:lpstr>
      <vt:lpstr>Circuit</vt:lpstr>
      <vt:lpstr>Can we talk?  Learner Engagement  and Cooperation Online</vt:lpstr>
      <vt:lpstr>PowerPoint Presentation</vt:lpstr>
      <vt:lpstr>PowerPoint Presentation</vt:lpstr>
      <vt:lpstr>Webinar organization</vt:lpstr>
      <vt:lpstr>PowerPoint Presentation</vt:lpstr>
      <vt:lpstr>Webinar organization</vt:lpstr>
      <vt:lpstr>A Community of Inquiry (COI)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Webinar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Webinar organization</vt:lpstr>
      <vt:lpstr>PowerPoint Presentation</vt:lpstr>
      <vt:lpstr>Webinar organization</vt:lpstr>
      <vt:lpstr>PowerPoint Presentation</vt:lpstr>
      <vt:lpstr>Webinar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online teaching</dc:title>
  <dc:creator>Kyle, Patricia J</dc:creator>
  <cp:lastModifiedBy>Kyle, Patricia J</cp:lastModifiedBy>
  <cp:revision>93</cp:revision>
  <dcterms:created xsi:type="dcterms:W3CDTF">2020-03-22T14:59:31Z</dcterms:created>
  <dcterms:modified xsi:type="dcterms:W3CDTF">2020-10-19T15:14:41Z</dcterms:modified>
</cp:coreProperties>
</file>