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68" r:id="rId2"/>
    <p:sldId id="265" r:id="rId3"/>
    <p:sldId id="256" r:id="rId4"/>
    <p:sldId id="257" r:id="rId5"/>
    <p:sldId id="258" r:id="rId6"/>
    <p:sldId id="262" r:id="rId7"/>
    <p:sldId id="263" r:id="rId8"/>
    <p:sldId id="269"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7" autoAdjust="0"/>
    <p:restoredTop sz="94660"/>
  </p:normalViewPr>
  <p:slideViewPr>
    <p:cSldViewPr snapToGrid="0">
      <p:cViewPr varScale="1">
        <p:scale>
          <a:sx n="106" d="100"/>
          <a:sy n="106" d="100"/>
        </p:scale>
        <p:origin x="54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7/17/2022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7/17/2022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7/17/2022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7/17/2022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7/17/2022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7/17/2022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7/17/2022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7/17/2022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7/17/2022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7/17/2022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7/17/2022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7/17/2022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CCD79C8C-1274-476B-AB9C-DA1CB6C10367}"/>
              </a:ext>
            </a:extLst>
          </p:cNvPr>
          <p:cNvSpPr txBox="1">
            <a:spLocks/>
          </p:cNvSpPr>
          <p:nvPr/>
        </p:nvSpPr>
        <p:spPr>
          <a:xfrm>
            <a:off x="1063752" y="1020476"/>
            <a:ext cx="10968303" cy="4107180"/>
          </a:xfrm>
          <a:prstGeom prst="rect">
            <a:avLst/>
          </a:prstGeom>
        </p:spPr>
        <p:txBody>
          <a:bodyPr vert="horz" lIns="91440" tIns="45720" rIns="91440" bIns="45720" rtlCol="0">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nSpc>
                <a:spcPct val="100000"/>
              </a:lnSpc>
              <a:buNone/>
            </a:pPr>
            <a:r>
              <a:rPr lang="en-US" sz="1800" dirty="0"/>
              <a:t>One of the requirements of attending the Petroleum Science &amp; Technology Institute is for you to turn around the training to another 20 high school STEM teachers in your school, district, or a larger Texas audience. You will be paid $700 for your efforts.</a:t>
            </a:r>
          </a:p>
          <a:p>
            <a:pPr marL="0" indent="0">
              <a:lnSpc>
                <a:spcPct val="100000"/>
              </a:lnSpc>
              <a:buNone/>
            </a:pPr>
            <a:r>
              <a:rPr lang="en-US" sz="1800" dirty="0"/>
              <a:t>We are asking you to take some time today to think about how you would complete this task. Your assignment now is to:</a:t>
            </a:r>
          </a:p>
          <a:p>
            <a:pPr marL="171450" indent="-171450">
              <a:lnSpc>
                <a:spcPct val="100000"/>
              </a:lnSpc>
              <a:buFont typeface="Arial" panose="020B0604020202020204" pitchFamily="34" charset="0"/>
              <a:buChar char="•"/>
            </a:pPr>
            <a:r>
              <a:rPr lang="en-US" sz="1800" dirty="0"/>
              <a:t>Take some time to think about the professional development you will deliver (specifics are detailed for you in the </a:t>
            </a:r>
            <a:r>
              <a:rPr lang="en-US" sz="1800" dirty="0" err="1"/>
              <a:t>powerpoint</a:t>
            </a:r>
            <a:r>
              <a:rPr lang="en-US" sz="1800" dirty="0"/>
              <a:t>). Specifically you will want to think about which topics and activities you have done so far that you would feel comfortable presenting as part of your PD. The slides are broken up into four, one-hour sessions for your PD. Feel free to use two hours for one activity if you are choosing a longer activity. The structure is really up to you. Using the Energy Excursions website as part of your training is highly encouraged. Professional meetings are great venues for delivering PD.</a:t>
            </a:r>
          </a:p>
          <a:p>
            <a:pPr marL="171450" indent="-171450">
              <a:lnSpc>
                <a:spcPct val="100000"/>
              </a:lnSpc>
              <a:buFont typeface="Arial" panose="020B0604020202020204" pitchFamily="34" charset="0"/>
              <a:buChar char="•"/>
            </a:pPr>
            <a:r>
              <a:rPr lang="en-US" sz="1800" dirty="0"/>
              <a:t>Complete this ‘worksheet’ in </a:t>
            </a:r>
            <a:r>
              <a:rPr lang="en-US" sz="1800" dirty="0" err="1"/>
              <a:t>powerpoint</a:t>
            </a:r>
            <a:r>
              <a:rPr lang="en-US" sz="1800" dirty="0"/>
              <a:t> format</a:t>
            </a:r>
          </a:p>
          <a:p>
            <a:pPr marL="171450" indent="-171450">
              <a:lnSpc>
                <a:spcPct val="100000"/>
              </a:lnSpc>
              <a:buFont typeface="Arial" panose="020B0604020202020204" pitchFamily="34" charset="0"/>
              <a:buChar char="•"/>
            </a:pPr>
            <a:r>
              <a:rPr lang="en-US" sz="1800" dirty="0"/>
              <a:t>Make a </a:t>
            </a:r>
            <a:r>
              <a:rPr lang="en-US" sz="1800" b="1" dirty="0"/>
              <a:t>three-minute presentation</a:t>
            </a:r>
            <a:r>
              <a:rPr lang="en-US" sz="1800" dirty="0"/>
              <a:t> on your plans to the group on Friday morning right after our group breakfast in Galveston. You will be timed, so don’t spend a lot of time ‘off page’. The idea here is to share ideas of what you are thinking about doing. </a:t>
            </a:r>
            <a:r>
              <a:rPr lang="en-US" sz="1800" b="1" dirty="0"/>
              <a:t>Your presentation should start with slide #3</a:t>
            </a:r>
            <a:r>
              <a:rPr lang="en-US" sz="1800" dirty="0"/>
              <a:t>. </a:t>
            </a:r>
          </a:p>
          <a:p>
            <a:pPr marL="0" indent="0">
              <a:lnSpc>
                <a:spcPct val="100000"/>
              </a:lnSpc>
              <a:buNone/>
            </a:pPr>
            <a:r>
              <a:rPr lang="en-US" sz="1800" dirty="0"/>
              <a:t>Note: If you plan to collaborate with another teacher (see slide #2), you can do one presentation together  on Friday, and you can have 5 minutes together to speak.</a:t>
            </a:r>
          </a:p>
        </p:txBody>
      </p:sp>
      <p:sp>
        <p:nvSpPr>
          <p:cNvPr id="7" name="Title 1"/>
          <p:cNvSpPr>
            <a:spLocks noGrp="1"/>
          </p:cNvSpPr>
          <p:nvPr>
            <p:ph type="title"/>
          </p:nvPr>
        </p:nvSpPr>
        <p:spPr>
          <a:xfrm>
            <a:off x="1069848" y="-29718"/>
            <a:ext cx="10058400" cy="1609344"/>
          </a:xfrm>
        </p:spPr>
        <p:txBody>
          <a:bodyPr/>
          <a:lstStyle/>
          <a:p>
            <a:r>
              <a:rPr lang="en-US" dirty="0"/>
              <a:t>instructions</a:t>
            </a:r>
          </a:p>
        </p:txBody>
      </p:sp>
    </p:spTree>
    <p:extLst>
      <p:ext uri="{BB962C8B-B14F-4D97-AF65-F5344CB8AC3E}">
        <p14:creationId xmlns:p14="http://schemas.microsoft.com/office/powerpoint/2010/main" val="312440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75057"/>
            <a:ext cx="10058400" cy="1609344"/>
          </a:xfrm>
        </p:spPr>
        <p:txBody>
          <a:bodyPr/>
          <a:lstStyle/>
          <a:p>
            <a:r>
              <a:rPr lang="en-US" dirty="0"/>
              <a:t>Specifics from UT</a:t>
            </a:r>
          </a:p>
        </p:txBody>
      </p:sp>
      <p:sp>
        <p:nvSpPr>
          <p:cNvPr id="3" name="Content Placeholder 2"/>
          <p:cNvSpPr>
            <a:spLocks noGrp="1"/>
          </p:cNvSpPr>
          <p:nvPr>
            <p:ph idx="1"/>
          </p:nvPr>
        </p:nvSpPr>
        <p:spPr>
          <a:xfrm>
            <a:off x="1069848" y="1362075"/>
            <a:ext cx="10058400" cy="5420868"/>
          </a:xfrm>
        </p:spPr>
        <p:txBody>
          <a:bodyPr>
            <a:normAutofit fontScale="92500" lnSpcReduction="10000"/>
          </a:bodyPr>
          <a:lstStyle/>
          <a:p>
            <a:r>
              <a:rPr lang="en-US" dirty="0"/>
              <a:t>Your budget is $700 for a 4-hr professional development offering for a minimum of 20 teachers. This includes any food, materials that you provide, and an honorarium for yourself.</a:t>
            </a:r>
          </a:p>
          <a:p>
            <a:r>
              <a:rPr lang="en-US" dirty="0"/>
              <a:t>Talk to UT if you need help with any materials you cannot find or print (e.g., oversized prints) – we may be able to help. We need some advance time if we are going to print something for you.</a:t>
            </a:r>
          </a:p>
          <a:p>
            <a:pPr marL="0" indent="0">
              <a:buNone/>
            </a:pPr>
            <a:r>
              <a:rPr lang="en-US" dirty="0"/>
              <a:t>To receive the $700:</a:t>
            </a:r>
          </a:p>
          <a:p>
            <a:r>
              <a:rPr lang="en-US" dirty="0"/>
              <a:t>You must provide an agenda (draft is fine) to UT for the PD a week in advance.</a:t>
            </a:r>
          </a:p>
          <a:p>
            <a:r>
              <a:rPr lang="en-US" dirty="0"/>
              <a:t>You must provide several photos of the in-person or onscreen PD.</a:t>
            </a:r>
          </a:p>
          <a:p>
            <a:r>
              <a:rPr lang="en-US" dirty="0"/>
              <a:t>You must provide a sign-in sheet of attendees along with their: name, school district, school, e-mail address (we want to collect their e-mail addresses so we can invite them to the PSTI next summer).</a:t>
            </a:r>
          </a:p>
          <a:p>
            <a:r>
              <a:rPr lang="en-US" dirty="0"/>
              <a:t>If fewer than 20 teachers show up, deduct $35 for each teacher under 20. E.g., 15 teachers show up, you’ll receive $525 (instead of $700). We recommend over-subscribing to be safe.</a:t>
            </a:r>
          </a:p>
          <a:p>
            <a:r>
              <a:rPr lang="en-US" dirty="0"/>
              <a:t>Yes, you can co-host with another PSTI teacher – but you need to then have a minimum of 40 teachers. Same rules apply. Each of you receives $700 for training. Same deductions (you split them) apply if you don’t have 40 participants.</a:t>
            </a:r>
          </a:p>
        </p:txBody>
      </p:sp>
    </p:spTree>
    <p:extLst>
      <p:ext uri="{BB962C8B-B14F-4D97-AF65-F5344CB8AC3E}">
        <p14:creationId xmlns:p14="http://schemas.microsoft.com/office/powerpoint/2010/main" val="3622708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6BE6C-1524-4155-87BB-0C3666124556}"/>
              </a:ext>
            </a:extLst>
          </p:cNvPr>
          <p:cNvSpPr>
            <a:spLocks noGrp="1"/>
          </p:cNvSpPr>
          <p:nvPr>
            <p:ph type="ctrTitle"/>
          </p:nvPr>
        </p:nvSpPr>
        <p:spPr>
          <a:xfrm>
            <a:off x="1051560" y="1451273"/>
            <a:ext cx="9835515" cy="1720552"/>
          </a:xfrm>
        </p:spPr>
        <p:txBody>
          <a:bodyPr/>
          <a:lstStyle/>
          <a:p>
            <a:r>
              <a:rPr lang="en-US" sz="6000" dirty="0"/>
              <a:t>Petroleum Science &amp; Technology</a:t>
            </a:r>
            <a:br>
              <a:rPr lang="en-US" sz="6000" dirty="0"/>
            </a:br>
            <a:r>
              <a:rPr lang="en-US" sz="4000" dirty="0"/>
              <a:t>professional development plan (draft)</a:t>
            </a:r>
          </a:p>
        </p:txBody>
      </p:sp>
      <p:sp>
        <p:nvSpPr>
          <p:cNvPr id="3" name="Subtitle 2">
            <a:extLst>
              <a:ext uri="{FF2B5EF4-FFF2-40B4-BE49-F238E27FC236}">
                <a16:creationId xmlns:a16="http://schemas.microsoft.com/office/drawing/2014/main" id="{CCD79C8C-1274-476B-AB9C-DA1CB6C10367}"/>
              </a:ext>
            </a:extLst>
          </p:cNvPr>
          <p:cNvSpPr>
            <a:spLocks noGrp="1"/>
          </p:cNvSpPr>
          <p:nvPr>
            <p:ph type="subTitle" idx="1"/>
          </p:nvPr>
        </p:nvSpPr>
        <p:spPr>
          <a:xfrm>
            <a:off x="1069847" y="4389120"/>
            <a:ext cx="8464677" cy="1069848"/>
          </a:xfrm>
        </p:spPr>
        <p:txBody>
          <a:bodyPr>
            <a:noAutofit/>
          </a:bodyPr>
          <a:lstStyle/>
          <a:p>
            <a:r>
              <a:rPr lang="en-US" sz="3600" b="1" dirty="0"/>
              <a:t>Your name here</a:t>
            </a:r>
          </a:p>
          <a:p>
            <a:r>
              <a:rPr lang="en-US" sz="3600" b="1" dirty="0"/>
              <a:t>Your school and school district here</a:t>
            </a:r>
          </a:p>
        </p:txBody>
      </p:sp>
    </p:spTree>
    <p:extLst>
      <p:ext uri="{BB962C8B-B14F-4D97-AF65-F5344CB8AC3E}">
        <p14:creationId xmlns:p14="http://schemas.microsoft.com/office/powerpoint/2010/main" val="869994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logistics">
            <a:extLst>
              <a:ext uri="{FF2B5EF4-FFF2-40B4-BE49-F238E27FC236}">
                <a16:creationId xmlns:a16="http://schemas.microsoft.com/office/drawing/2014/main" id="{1AD40AC6-A08F-45AB-9F24-699CD0B2D4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5794" y="8829"/>
            <a:ext cx="4336206" cy="28855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717AB47-7ADA-4842-997B-B5867BF12DCE}"/>
              </a:ext>
            </a:extLst>
          </p:cNvPr>
          <p:cNvSpPr>
            <a:spLocks noGrp="1"/>
          </p:cNvSpPr>
          <p:nvPr>
            <p:ph type="title"/>
          </p:nvPr>
        </p:nvSpPr>
        <p:spPr/>
        <p:txBody>
          <a:bodyPr/>
          <a:lstStyle/>
          <a:p>
            <a:r>
              <a:rPr lang="en-US" dirty="0" err="1"/>
              <a:t>LogisticS</a:t>
            </a:r>
            <a:endParaRPr lang="en-US" dirty="0"/>
          </a:p>
        </p:txBody>
      </p:sp>
      <p:sp>
        <p:nvSpPr>
          <p:cNvPr id="3" name="Content Placeholder 2">
            <a:extLst>
              <a:ext uri="{FF2B5EF4-FFF2-40B4-BE49-F238E27FC236}">
                <a16:creationId xmlns:a16="http://schemas.microsoft.com/office/drawing/2014/main" id="{9E6AE60C-D0ED-44B5-BB4C-99AA0D8A14E3}"/>
              </a:ext>
            </a:extLst>
          </p:cNvPr>
          <p:cNvSpPr>
            <a:spLocks noGrp="1"/>
          </p:cNvSpPr>
          <p:nvPr>
            <p:ph idx="1"/>
          </p:nvPr>
        </p:nvSpPr>
        <p:spPr>
          <a:xfrm>
            <a:off x="1069848" y="1838325"/>
            <a:ext cx="10058400" cy="4857749"/>
          </a:xfrm>
        </p:spPr>
        <p:txBody>
          <a:bodyPr>
            <a:normAutofit/>
          </a:bodyPr>
          <a:lstStyle/>
          <a:p>
            <a:r>
              <a:rPr lang="en-US" sz="2400" b="1" u="sng" dirty="0"/>
              <a:t>Campus or District Level Offering?</a:t>
            </a:r>
          </a:p>
          <a:p>
            <a:r>
              <a:rPr lang="en-US" u="sng" dirty="0"/>
              <a:t>Delivery Date Goal</a:t>
            </a:r>
            <a:r>
              <a:rPr lang="en-US" dirty="0"/>
              <a:t>:   </a:t>
            </a:r>
          </a:p>
          <a:p>
            <a:r>
              <a:rPr lang="en-US" u="sng" dirty="0"/>
              <a:t>Time of day</a:t>
            </a:r>
            <a:r>
              <a:rPr lang="en-US" dirty="0"/>
              <a:t>:  </a:t>
            </a:r>
          </a:p>
          <a:p>
            <a:r>
              <a:rPr lang="en-US" u="sng" dirty="0"/>
              <a:t>Duration of </a:t>
            </a:r>
            <a:r>
              <a:rPr lang="en-US" u="sng" dirty="0" err="1"/>
              <a:t>activites</a:t>
            </a:r>
            <a:r>
              <a:rPr lang="en-US" u="sng" dirty="0"/>
              <a:t>:</a:t>
            </a:r>
            <a:r>
              <a:rPr lang="en-US" dirty="0"/>
              <a:t> 4 </a:t>
            </a:r>
            <a:r>
              <a:rPr lang="en-US" dirty="0" err="1"/>
              <a:t>hrs</a:t>
            </a:r>
            <a:endParaRPr lang="en-US" dirty="0"/>
          </a:p>
          <a:p>
            <a:r>
              <a:rPr lang="en-US" u="sng" dirty="0"/>
              <a:t>#Teachers anticipated:</a:t>
            </a:r>
          </a:p>
          <a:p>
            <a:r>
              <a:rPr lang="en-US" u="sng" dirty="0"/>
              <a:t>Target audience (whom do you want to come? What do they teach?)</a:t>
            </a:r>
            <a:r>
              <a:rPr lang="en-US" dirty="0"/>
              <a:t>:</a:t>
            </a:r>
          </a:p>
          <a:p>
            <a:r>
              <a:rPr lang="en-US" u="sng" dirty="0"/>
              <a:t>Advertising methods:</a:t>
            </a:r>
          </a:p>
          <a:p>
            <a:r>
              <a:rPr lang="en-US" u="sng" dirty="0"/>
              <a:t>Where (and delivery method – likely online? Or in-person? Back-up plan?):</a:t>
            </a:r>
          </a:p>
          <a:p>
            <a:r>
              <a:rPr lang="en-US" u="sng" dirty="0"/>
              <a:t>Food?</a:t>
            </a:r>
          </a:p>
          <a:p>
            <a:r>
              <a:rPr lang="en-US" u="sng" dirty="0"/>
              <a:t>Will teachers be granted PD hours for attending the PD?</a:t>
            </a:r>
          </a:p>
        </p:txBody>
      </p:sp>
    </p:spTree>
    <p:extLst>
      <p:ext uri="{BB962C8B-B14F-4D97-AF65-F5344CB8AC3E}">
        <p14:creationId xmlns:p14="http://schemas.microsoft.com/office/powerpoint/2010/main" val="141513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394C3-81A0-4DD5-B875-80E50D9A3F99}"/>
              </a:ext>
            </a:extLst>
          </p:cNvPr>
          <p:cNvSpPr>
            <a:spLocks noGrp="1"/>
          </p:cNvSpPr>
          <p:nvPr>
            <p:ph type="title"/>
          </p:nvPr>
        </p:nvSpPr>
        <p:spPr>
          <a:xfrm>
            <a:off x="94593" y="820964"/>
            <a:ext cx="10434565" cy="734568"/>
          </a:xfrm>
        </p:spPr>
        <p:txBody>
          <a:bodyPr>
            <a:normAutofit fontScale="90000"/>
          </a:bodyPr>
          <a:lstStyle/>
          <a:p>
            <a:r>
              <a:rPr lang="en-US" dirty="0"/>
              <a:t>Hour 1  – Which PSTI topic?</a:t>
            </a:r>
            <a:br>
              <a:rPr lang="en-US" dirty="0"/>
            </a:br>
            <a:endParaRPr lang="en-US" dirty="0"/>
          </a:p>
        </p:txBody>
      </p:sp>
      <p:sp>
        <p:nvSpPr>
          <p:cNvPr id="3" name="Content Placeholder 2">
            <a:extLst>
              <a:ext uri="{FF2B5EF4-FFF2-40B4-BE49-F238E27FC236}">
                <a16:creationId xmlns:a16="http://schemas.microsoft.com/office/drawing/2014/main" id="{1FD92AB0-261C-4646-9759-1B23D3AA80B2}"/>
              </a:ext>
            </a:extLst>
          </p:cNvPr>
          <p:cNvSpPr>
            <a:spLocks noGrp="1"/>
          </p:cNvSpPr>
          <p:nvPr>
            <p:ph idx="1"/>
          </p:nvPr>
        </p:nvSpPr>
        <p:spPr>
          <a:xfrm>
            <a:off x="199697" y="1261241"/>
            <a:ext cx="10928551" cy="3605049"/>
          </a:xfrm>
        </p:spPr>
        <p:txBody>
          <a:bodyPr>
            <a:normAutofit/>
          </a:bodyPr>
          <a:lstStyle/>
          <a:p>
            <a:r>
              <a:rPr lang="en-US" sz="2800" dirty="0"/>
              <a:t>PSTI Activity #1 (briefly describe)                            -? minutes</a:t>
            </a:r>
          </a:p>
          <a:p>
            <a:r>
              <a:rPr lang="en-US" sz="2800" dirty="0"/>
              <a:t>PSTI Activity #2 (briefly describe)                            -? minutes</a:t>
            </a:r>
          </a:p>
        </p:txBody>
      </p:sp>
    </p:spTree>
    <p:extLst>
      <p:ext uri="{BB962C8B-B14F-4D97-AF65-F5344CB8AC3E}">
        <p14:creationId xmlns:p14="http://schemas.microsoft.com/office/powerpoint/2010/main" val="1694172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394C3-81A0-4DD5-B875-80E50D9A3F99}"/>
              </a:ext>
            </a:extLst>
          </p:cNvPr>
          <p:cNvSpPr>
            <a:spLocks noGrp="1"/>
          </p:cNvSpPr>
          <p:nvPr>
            <p:ph type="title"/>
          </p:nvPr>
        </p:nvSpPr>
        <p:spPr>
          <a:xfrm>
            <a:off x="94593" y="820964"/>
            <a:ext cx="10434565" cy="734568"/>
          </a:xfrm>
        </p:spPr>
        <p:txBody>
          <a:bodyPr>
            <a:normAutofit fontScale="90000"/>
          </a:bodyPr>
          <a:lstStyle/>
          <a:p>
            <a:r>
              <a:rPr lang="en-US" dirty="0"/>
              <a:t>Hour 2  – Which PSTI topic?</a:t>
            </a:r>
            <a:br>
              <a:rPr lang="en-US" dirty="0"/>
            </a:br>
            <a:endParaRPr lang="en-US" dirty="0"/>
          </a:p>
        </p:txBody>
      </p:sp>
      <p:sp>
        <p:nvSpPr>
          <p:cNvPr id="3" name="Content Placeholder 2">
            <a:extLst>
              <a:ext uri="{FF2B5EF4-FFF2-40B4-BE49-F238E27FC236}">
                <a16:creationId xmlns:a16="http://schemas.microsoft.com/office/drawing/2014/main" id="{1FD92AB0-261C-4646-9759-1B23D3AA80B2}"/>
              </a:ext>
            </a:extLst>
          </p:cNvPr>
          <p:cNvSpPr>
            <a:spLocks noGrp="1"/>
          </p:cNvSpPr>
          <p:nvPr>
            <p:ph idx="1"/>
          </p:nvPr>
        </p:nvSpPr>
        <p:spPr>
          <a:xfrm>
            <a:off x="199697" y="1261241"/>
            <a:ext cx="10928551" cy="3605049"/>
          </a:xfrm>
        </p:spPr>
        <p:txBody>
          <a:bodyPr>
            <a:normAutofit/>
          </a:bodyPr>
          <a:lstStyle/>
          <a:p>
            <a:r>
              <a:rPr lang="en-US" sz="2800" dirty="0"/>
              <a:t>PSTI Activity #1 (briefly describe)                            -? minutes</a:t>
            </a:r>
          </a:p>
          <a:p>
            <a:r>
              <a:rPr lang="en-US" sz="2800" dirty="0"/>
              <a:t>PSTI Activity #2 (briefly describe)                            -? minutes</a:t>
            </a:r>
          </a:p>
        </p:txBody>
      </p:sp>
    </p:spTree>
    <p:extLst>
      <p:ext uri="{BB962C8B-B14F-4D97-AF65-F5344CB8AC3E}">
        <p14:creationId xmlns:p14="http://schemas.microsoft.com/office/powerpoint/2010/main" val="3812985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394C3-81A0-4DD5-B875-80E50D9A3F99}"/>
              </a:ext>
            </a:extLst>
          </p:cNvPr>
          <p:cNvSpPr>
            <a:spLocks noGrp="1"/>
          </p:cNvSpPr>
          <p:nvPr>
            <p:ph type="title"/>
          </p:nvPr>
        </p:nvSpPr>
        <p:spPr>
          <a:xfrm>
            <a:off x="94593" y="811439"/>
            <a:ext cx="10434565" cy="734568"/>
          </a:xfrm>
        </p:spPr>
        <p:txBody>
          <a:bodyPr>
            <a:normAutofit fontScale="90000"/>
          </a:bodyPr>
          <a:lstStyle/>
          <a:p>
            <a:r>
              <a:rPr lang="en-US" dirty="0"/>
              <a:t>Hour 3  – Which PSTI topic?</a:t>
            </a:r>
            <a:br>
              <a:rPr lang="en-US" dirty="0"/>
            </a:br>
            <a:endParaRPr lang="en-US" dirty="0"/>
          </a:p>
        </p:txBody>
      </p:sp>
      <p:sp>
        <p:nvSpPr>
          <p:cNvPr id="3" name="Content Placeholder 2">
            <a:extLst>
              <a:ext uri="{FF2B5EF4-FFF2-40B4-BE49-F238E27FC236}">
                <a16:creationId xmlns:a16="http://schemas.microsoft.com/office/drawing/2014/main" id="{1FD92AB0-261C-4646-9759-1B23D3AA80B2}"/>
              </a:ext>
            </a:extLst>
          </p:cNvPr>
          <p:cNvSpPr>
            <a:spLocks noGrp="1"/>
          </p:cNvSpPr>
          <p:nvPr>
            <p:ph idx="1"/>
          </p:nvPr>
        </p:nvSpPr>
        <p:spPr>
          <a:xfrm>
            <a:off x="199697" y="1261241"/>
            <a:ext cx="10928551" cy="3605049"/>
          </a:xfrm>
        </p:spPr>
        <p:txBody>
          <a:bodyPr>
            <a:normAutofit/>
          </a:bodyPr>
          <a:lstStyle/>
          <a:p>
            <a:r>
              <a:rPr lang="en-US" sz="2800" dirty="0"/>
              <a:t>PSTI Activity #1 (briefly describe)                            -? minutes</a:t>
            </a:r>
          </a:p>
          <a:p>
            <a:r>
              <a:rPr lang="en-US" sz="2800" dirty="0"/>
              <a:t>PSTI Activity #2 (briefly describe)                            -? minutes</a:t>
            </a:r>
          </a:p>
        </p:txBody>
      </p:sp>
    </p:spTree>
    <p:extLst>
      <p:ext uri="{BB962C8B-B14F-4D97-AF65-F5344CB8AC3E}">
        <p14:creationId xmlns:p14="http://schemas.microsoft.com/office/powerpoint/2010/main" val="414322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394C3-81A0-4DD5-B875-80E50D9A3F99}"/>
              </a:ext>
            </a:extLst>
          </p:cNvPr>
          <p:cNvSpPr>
            <a:spLocks noGrp="1"/>
          </p:cNvSpPr>
          <p:nvPr>
            <p:ph type="title"/>
          </p:nvPr>
        </p:nvSpPr>
        <p:spPr>
          <a:xfrm>
            <a:off x="94593" y="811439"/>
            <a:ext cx="10434565" cy="734568"/>
          </a:xfrm>
        </p:spPr>
        <p:txBody>
          <a:bodyPr>
            <a:normAutofit fontScale="90000"/>
          </a:bodyPr>
          <a:lstStyle/>
          <a:p>
            <a:r>
              <a:rPr lang="en-US" dirty="0"/>
              <a:t>Hour 4  – Which PSTI topic?</a:t>
            </a:r>
            <a:br>
              <a:rPr lang="en-US" dirty="0"/>
            </a:br>
            <a:endParaRPr lang="en-US" dirty="0"/>
          </a:p>
        </p:txBody>
      </p:sp>
      <p:sp>
        <p:nvSpPr>
          <p:cNvPr id="3" name="Content Placeholder 2">
            <a:extLst>
              <a:ext uri="{FF2B5EF4-FFF2-40B4-BE49-F238E27FC236}">
                <a16:creationId xmlns:a16="http://schemas.microsoft.com/office/drawing/2014/main" id="{1FD92AB0-261C-4646-9759-1B23D3AA80B2}"/>
              </a:ext>
            </a:extLst>
          </p:cNvPr>
          <p:cNvSpPr>
            <a:spLocks noGrp="1"/>
          </p:cNvSpPr>
          <p:nvPr>
            <p:ph idx="1"/>
          </p:nvPr>
        </p:nvSpPr>
        <p:spPr>
          <a:xfrm>
            <a:off x="199697" y="1261241"/>
            <a:ext cx="10928551" cy="3605049"/>
          </a:xfrm>
        </p:spPr>
        <p:txBody>
          <a:bodyPr>
            <a:normAutofit/>
          </a:bodyPr>
          <a:lstStyle/>
          <a:p>
            <a:r>
              <a:rPr lang="en-US" sz="2800" dirty="0"/>
              <a:t>PSTI Activity #1 (briefly describe)                            -? minutes</a:t>
            </a:r>
          </a:p>
          <a:p>
            <a:r>
              <a:rPr lang="en-US" sz="2800" dirty="0"/>
              <a:t>PSTI Activity #2 (briefly describe)                            -? minutes</a:t>
            </a:r>
          </a:p>
        </p:txBody>
      </p:sp>
    </p:spTree>
    <p:extLst>
      <p:ext uri="{BB962C8B-B14F-4D97-AF65-F5344CB8AC3E}">
        <p14:creationId xmlns:p14="http://schemas.microsoft.com/office/powerpoint/2010/main" val="3220554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7AB47-7ADA-4842-997B-B5867BF12DCE}"/>
              </a:ext>
            </a:extLst>
          </p:cNvPr>
          <p:cNvSpPr>
            <a:spLocks noGrp="1"/>
          </p:cNvSpPr>
          <p:nvPr>
            <p:ph type="title"/>
          </p:nvPr>
        </p:nvSpPr>
        <p:spPr/>
        <p:txBody>
          <a:bodyPr/>
          <a:lstStyle/>
          <a:p>
            <a:r>
              <a:rPr lang="en-US" dirty="0"/>
              <a:t>Any obstacles?</a:t>
            </a:r>
          </a:p>
        </p:txBody>
      </p:sp>
      <p:sp>
        <p:nvSpPr>
          <p:cNvPr id="3" name="Content Placeholder 2">
            <a:extLst>
              <a:ext uri="{FF2B5EF4-FFF2-40B4-BE49-F238E27FC236}">
                <a16:creationId xmlns:a16="http://schemas.microsoft.com/office/drawing/2014/main" id="{9E6AE60C-D0ED-44B5-BB4C-99AA0D8A14E3}"/>
              </a:ext>
            </a:extLst>
          </p:cNvPr>
          <p:cNvSpPr>
            <a:spLocks noGrp="1"/>
          </p:cNvSpPr>
          <p:nvPr>
            <p:ph idx="1"/>
          </p:nvPr>
        </p:nvSpPr>
        <p:spPr>
          <a:xfrm>
            <a:off x="1069848" y="1838325"/>
            <a:ext cx="10058400" cy="4857749"/>
          </a:xfrm>
        </p:spPr>
        <p:txBody>
          <a:bodyPr>
            <a:normAutofit/>
          </a:bodyPr>
          <a:lstStyle/>
          <a:p>
            <a:pPr marL="0" indent="0">
              <a:buNone/>
            </a:pPr>
            <a:r>
              <a:rPr lang="en-US" sz="2400" b="1" u="sng" dirty="0"/>
              <a:t>What obstacles do you perceive?</a:t>
            </a:r>
          </a:p>
          <a:p>
            <a:r>
              <a:rPr lang="en-US" sz="2400" b="1" u="sng" dirty="0"/>
              <a:t> </a:t>
            </a:r>
          </a:p>
          <a:p>
            <a:r>
              <a:rPr lang="en-US" sz="2400" b="1" u="sng" dirty="0"/>
              <a:t> </a:t>
            </a:r>
          </a:p>
          <a:p>
            <a:r>
              <a:rPr lang="en-US" sz="2400" b="1" u="sng" dirty="0"/>
              <a:t> </a:t>
            </a:r>
          </a:p>
          <a:p>
            <a:r>
              <a:rPr lang="en-US" sz="2400" b="1" u="sng" dirty="0"/>
              <a:t> </a:t>
            </a:r>
          </a:p>
          <a:p>
            <a:pPr marL="0" indent="0">
              <a:buNone/>
            </a:pPr>
            <a:r>
              <a:rPr lang="en-US" sz="2400" b="1" u="sng" dirty="0"/>
              <a:t>How can UT best support your efforts?</a:t>
            </a:r>
          </a:p>
          <a:p>
            <a:r>
              <a:rPr lang="en-US" sz="2400" b="1" u="sng" dirty="0"/>
              <a:t> </a:t>
            </a:r>
          </a:p>
          <a:p>
            <a:r>
              <a:rPr lang="en-US" sz="2400" b="1" u="sng" dirty="0"/>
              <a:t> </a:t>
            </a:r>
          </a:p>
          <a:p>
            <a:endParaRPr lang="en-US" sz="2400" b="1" u="sng" dirty="0"/>
          </a:p>
        </p:txBody>
      </p:sp>
      <p:pic>
        <p:nvPicPr>
          <p:cNvPr id="1026" name="Picture 2" descr="30 things obstacles teach us - BarnRaisers, LL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2596" y="0"/>
            <a:ext cx="5279404" cy="2886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79059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573</TotalTime>
  <Words>771</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Rockwell</vt:lpstr>
      <vt:lpstr>Rockwell Condensed</vt:lpstr>
      <vt:lpstr>Wingdings</vt:lpstr>
      <vt:lpstr>Wood Type</vt:lpstr>
      <vt:lpstr>instructions</vt:lpstr>
      <vt:lpstr>Specifics from UT</vt:lpstr>
      <vt:lpstr>Petroleum Science &amp; Technology professional development plan (draft)</vt:lpstr>
      <vt:lpstr>LogisticS</vt:lpstr>
      <vt:lpstr>Hour 1  – Which PSTI topic? </vt:lpstr>
      <vt:lpstr>Hour 2  – Which PSTI topic? </vt:lpstr>
      <vt:lpstr>Hour 3  – Which PSTI topic? </vt:lpstr>
      <vt:lpstr>Hour 4  – Which PSTI topic? </vt:lpstr>
      <vt:lpstr>Any obstacles?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Chadha, Monalisa P</dc:creator>
  <cp:lastModifiedBy>Olson, Hilary C</cp:lastModifiedBy>
  <cp:revision>35</cp:revision>
  <dcterms:created xsi:type="dcterms:W3CDTF">2019-07-26T00:24:45Z</dcterms:created>
  <dcterms:modified xsi:type="dcterms:W3CDTF">2022-07-18T00:44:07Z</dcterms:modified>
</cp:coreProperties>
</file>